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  <p:sldId id="263" r:id="rId7"/>
    <p:sldId id="262" r:id="rId8"/>
    <p:sldId id="264" r:id="rId9"/>
    <p:sldId id="266" r:id="rId10"/>
    <p:sldId id="265" r:id="rId11"/>
    <p:sldId id="269" r:id="rId12"/>
    <p:sldId id="268" r:id="rId13"/>
    <p:sldId id="270" r:id="rId14"/>
    <p:sldId id="272" r:id="rId15"/>
    <p:sldId id="274" r:id="rId16"/>
    <p:sldId id="275" r:id="rId17"/>
    <p:sldId id="277" r:id="rId18"/>
    <p:sldId id="278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96BD-2604-F193-858A-22A837B42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1219B-08DE-CCA2-2161-2D5D2FD71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47377-065F-0018-C0D9-2B469736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3D2AB-2D84-197E-1102-95C2F4ED7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217E4-9BB5-5823-740D-AD1FF5BFD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018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BE5E0-0989-8419-8191-8B8EA7E8E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4BA289-CC1B-6DDB-8F27-916802436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83331-E83D-EE86-F4C6-E503299E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24AA3-9A4F-7286-96BC-2549FC7E6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1256-08C9-7529-03A5-270C0E06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60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BFB49-6949-1BFF-34DF-0C09BD6DC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AB173-7423-55D3-AE36-0F5B29029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3A975-FA26-8E8C-8C46-CCE724B3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CBFCB-D0E6-6842-262D-F643A86F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1E144-4421-3A83-36DA-5A3A826A4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45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3C257-76E4-3CA6-254E-773F5396C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C4FBD-29D3-E488-0160-1303E28D1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C3241-1CD3-C296-5D49-4A9BD2816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6F006-7834-9F47-BA19-0B659A366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C8A91-A276-442C-C422-EE750A7B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035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356C-5CC2-8F05-6794-CBB658D5E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62542-072D-8FBA-CB89-C7612E5D3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EBADF-F48C-693E-1786-395975DA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D1876-D7CE-0B85-B5F2-6555C63E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C7F65-6D65-AC27-D030-66B22493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725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F8A04-7141-9055-BEEA-4B42125DD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1FC04-7D98-908E-22A5-4D1506AEA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5EC24-D2B9-6DDC-0F30-852C73B88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CC7D6-F14D-B33F-058A-16FF34C0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7BBDF-F0B3-3E03-8D2A-D7C7E1EF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127AA-B86D-3C4D-AB73-BE1E985D6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59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D2AF3-EB60-C96C-B088-8571318EE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C5CBA-C985-6BF5-7BF0-97A5C1BAD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7B3B4-CB01-7432-DA20-1DE336271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ABE75D-B92F-11A1-4FC7-7EDEF8C5A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4997C6-7E54-5A50-8007-076A36652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A5F9F7-3209-DE1E-0B86-29E0E13D0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64C17C-836E-E42D-BE09-B3624D25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ACDF8C-18F4-F385-C1B5-F88F7D6B7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527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145F-5811-E4C2-AF82-B48A3344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22DC8-3DD4-E95B-6786-B1810A47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9C54E-8F70-4B8A-2D1A-937F405C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F135A-EB6D-C34D-98BE-794A8123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872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42E829-A478-86C7-B632-9D200133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970DA-7ADD-8A5F-13F4-2A97EC4F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2FB82-B58F-9068-2B49-8E57ED4F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52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57FF-922B-6805-E9ED-BCD907663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F5F06-6066-AB8F-9AC0-987D246BC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8D827-0A2B-6903-7D8D-A66ED581D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DF9F5-B3F1-BDF6-B534-4968DB0B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154E0-2478-1526-3B1D-E80AB168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6FE553-7113-84E0-A2E9-B119A3CFB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995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CB437-8EC6-D3FE-6C2A-A42E935AD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B0E3FF-C093-015F-09DC-5363DDABF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3D34D-9225-3F04-92C4-1D3F16711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69749-84F9-3E90-F2A2-7FE14E87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E98D1-0B25-1C10-B90C-2907D2CE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F0E2A-1747-1F9C-505B-2BA06920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710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EE69F1-340F-0DEC-5FC0-07703573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62BDD-1521-5F34-067B-9C199C011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0E744-F3BB-7488-B13D-D75B1E866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E3D53B-7E5C-45F9-B1BC-8C138BCE81E8}" type="datetimeFigureOut">
              <a:rPr lang="en-CA" smtClean="0"/>
              <a:t>2025-11-05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2A624-02FD-5C3E-B212-60A193715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6C2BD-8C50-0ED7-FCBC-9E7758488B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4D8AD-42DC-4FF6-82C8-BB70334C05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827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0D905E4-455A-A7EF-5CFA-64044D45EFDC}"/>
              </a:ext>
            </a:extLst>
          </p:cNvPr>
          <p:cNvSpPr/>
          <p:nvPr/>
        </p:nvSpPr>
        <p:spPr>
          <a:xfrm>
            <a:off x="4379976" y="1307592"/>
            <a:ext cx="2441448" cy="8503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Tokenizer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5B15C7-1171-4EDC-8DCC-CFDA7946DC2D}"/>
              </a:ext>
            </a:extLst>
          </p:cNvPr>
          <p:cNvSpPr/>
          <p:nvPr/>
        </p:nvSpPr>
        <p:spPr>
          <a:xfrm>
            <a:off x="4379976" y="3003804"/>
            <a:ext cx="2441448" cy="8503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Parser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BEC650-1ACA-A83D-690D-ADDBF71ED5EC}"/>
              </a:ext>
            </a:extLst>
          </p:cNvPr>
          <p:cNvSpPr/>
          <p:nvPr/>
        </p:nvSpPr>
        <p:spPr>
          <a:xfrm>
            <a:off x="4379976" y="4700015"/>
            <a:ext cx="2441448" cy="8503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Generator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1AE56DE-C9A5-C0DA-A963-44E9EAF448D1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5600700" y="2157984"/>
            <a:ext cx="0" cy="8458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FD28D99-A3F6-2F82-5C25-552A68DA1B5C}"/>
              </a:ext>
            </a:extLst>
          </p:cNvPr>
          <p:cNvCxnSpPr>
            <a:endCxn id="7" idx="0"/>
          </p:cNvCxnSpPr>
          <p:nvPr/>
        </p:nvCxnSpPr>
        <p:spPr>
          <a:xfrm>
            <a:off x="5594604" y="3867912"/>
            <a:ext cx="6096" cy="8321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53616AC-236F-C8CB-E905-8462F3CADE2B}"/>
              </a:ext>
            </a:extLst>
          </p:cNvPr>
          <p:cNvSpPr/>
          <p:nvPr/>
        </p:nvSpPr>
        <p:spPr>
          <a:xfrm>
            <a:off x="4379976" y="1307592"/>
            <a:ext cx="2441448" cy="42428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Compiler  </a:t>
            </a:r>
          </a:p>
        </p:txBody>
      </p:sp>
    </p:spTree>
    <p:extLst>
      <p:ext uri="{BB962C8B-B14F-4D97-AF65-F5344CB8AC3E}">
        <p14:creationId xmlns:p14="http://schemas.microsoft.com/office/powerpoint/2010/main" val="120860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CDB024D-46E9-8460-4E56-44B8D69B7B24}"/>
              </a:ext>
            </a:extLst>
          </p:cNvPr>
          <p:cNvSpPr/>
          <p:nvPr/>
        </p:nvSpPr>
        <p:spPr>
          <a:xfrm>
            <a:off x="2062487" y="2574036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3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EB9D0E6-8DE3-5346-20C0-7E3F934E104D}"/>
              </a:ext>
            </a:extLst>
          </p:cNvPr>
          <p:cNvSpPr/>
          <p:nvPr/>
        </p:nvSpPr>
        <p:spPr>
          <a:xfrm>
            <a:off x="3433236" y="794491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+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CBFB464-89FB-0846-510E-8A3B5ED851D8}"/>
              </a:ext>
            </a:extLst>
          </p:cNvPr>
          <p:cNvSpPr/>
          <p:nvPr/>
        </p:nvSpPr>
        <p:spPr>
          <a:xfrm>
            <a:off x="4618235" y="2679679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*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77E8448-A9B5-F473-2D3B-3E4C7CAB7358}"/>
              </a:ext>
            </a:extLst>
          </p:cNvPr>
          <p:cNvSpPr/>
          <p:nvPr/>
        </p:nvSpPr>
        <p:spPr>
          <a:xfrm>
            <a:off x="3477096" y="4823460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369473C-A5C3-159B-E50B-CAE16CA84B70}"/>
              </a:ext>
            </a:extLst>
          </p:cNvPr>
          <p:cNvSpPr/>
          <p:nvPr/>
        </p:nvSpPr>
        <p:spPr>
          <a:xfrm>
            <a:off x="5755812" y="4828032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938ACC-E946-78CA-EE63-4288AFA81D61}"/>
              </a:ext>
            </a:extLst>
          </p:cNvPr>
          <p:cNvCxnSpPr>
            <a:cxnSpLocks/>
            <a:stCxn id="3" idx="3"/>
          </p:cNvCxnSpPr>
          <p:nvPr/>
        </p:nvCxnSpPr>
        <p:spPr>
          <a:xfrm flipH="1">
            <a:off x="3054096" y="1973030"/>
            <a:ext cx="582684" cy="6651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0472FD-35FF-6CC2-E92B-0E5D92EF1D20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4618235" y="1973030"/>
            <a:ext cx="694944" cy="7066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97DCBC-2520-B12A-6F41-429A0D225BB2}"/>
              </a:ext>
            </a:extLst>
          </p:cNvPr>
          <p:cNvCxnSpPr>
            <a:cxnSpLocks/>
          </p:cNvCxnSpPr>
          <p:nvPr/>
        </p:nvCxnSpPr>
        <p:spPr>
          <a:xfrm flipH="1">
            <a:off x="4437215" y="3954780"/>
            <a:ext cx="528492" cy="9044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23699D-57A7-3AB8-5C92-747E96000F7B}"/>
              </a:ext>
            </a:extLst>
          </p:cNvPr>
          <p:cNvCxnSpPr>
            <a:cxnSpLocks/>
          </p:cNvCxnSpPr>
          <p:nvPr/>
        </p:nvCxnSpPr>
        <p:spPr>
          <a:xfrm>
            <a:off x="5705699" y="3938990"/>
            <a:ext cx="567085" cy="9202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05526C0-A7ED-AFF5-45F3-74566FDCAB76}"/>
              </a:ext>
            </a:extLst>
          </p:cNvPr>
          <p:cNvSpPr txBox="1"/>
          <p:nvPr/>
        </p:nvSpPr>
        <p:spPr>
          <a:xfrm>
            <a:off x="5892972" y="2218014"/>
            <a:ext cx="21415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Binary Operator</a:t>
            </a:r>
          </a:p>
          <a:p>
            <a:r>
              <a:rPr lang="en-US" b="1" dirty="0"/>
              <a:t>Node/Right Operand</a:t>
            </a:r>
            <a:endParaRPr lang="en-CA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D3DBDB-615A-EF77-6295-722960E588A1}"/>
              </a:ext>
            </a:extLst>
          </p:cNvPr>
          <p:cNvSpPr txBox="1"/>
          <p:nvPr/>
        </p:nvSpPr>
        <p:spPr>
          <a:xfrm>
            <a:off x="6876702" y="4536076"/>
            <a:ext cx="1157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Right Operand</a:t>
            </a:r>
            <a:endParaRPr lang="en-CA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533B75-386B-3A59-B9B5-B1813E407552}"/>
              </a:ext>
            </a:extLst>
          </p:cNvPr>
          <p:cNvSpPr txBox="1"/>
          <p:nvPr/>
        </p:nvSpPr>
        <p:spPr>
          <a:xfrm>
            <a:off x="3383795" y="4219789"/>
            <a:ext cx="1234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Left Operand</a:t>
            </a:r>
            <a:endParaRPr lang="en-CA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03E910-05DD-186B-C45A-58DC7C7DDCF3}"/>
              </a:ext>
            </a:extLst>
          </p:cNvPr>
          <p:cNvSpPr txBox="1"/>
          <p:nvPr/>
        </p:nvSpPr>
        <p:spPr>
          <a:xfrm>
            <a:off x="4437215" y="374763"/>
            <a:ext cx="233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Binary Operator</a:t>
            </a:r>
          </a:p>
          <a:p>
            <a:r>
              <a:rPr lang="en-US" b="1" dirty="0"/>
              <a:t>Node</a:t>
            </a:r>
            <a:endParaRPr lang="en-CA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C42621-F6A6-F1E6-2D8F-24C28CFA1200}"/>
              </a:ext>
            </a:extLst>
          </p:cNvPr>
          <p:cNvSpPr txBox="1"/>
          <p:nvPr/>
        </p:nvSpPr>
        <p:spPr>
          <a:xfrm>
            <a:off x="1522991" y="2051470"/>
            <a:ext cx="123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Left Node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74003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594607-E6DE-ED1B-4D95-732BA4BD0328}"/>
              </a:ext>
            </a:extLst>
          </p:cNvPr>
          <p:cNvSpPr/>
          <p:nvPr/>
        </p:nvSpPr>
        <p:spPr>
          <a:xfrm>
            <a:off x="1269493" y="2803123"/>
            <a:ext cx="734904" cy="6258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9AC83C-0AFC-1A3A-EE1F-46BD662C5D1B}"/>
              </a:ext>
            </a:extLst>
          </p:cNvPr>
          <p:cNvSpPr/>
          <p:nvPr/>
        </p:nvSpPr>
        <p:spPr>
          <a:xfrm>
            <a:off x="2001013" y="2803123"/>
            <a:ext cx="731520" cy="625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+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B0DED9-63D8-65FD-E0B2-87FADA7C1F0D}"/>
              </a:ext>
            </a:extLst>
          </p:cNvPr>
          <p:cNvSpPr/>
          <p:nvPr/>
        </p:nvSpPr>
        <p:spPr>
          <a:xfrm>
            <a:off x="2735917" y="2803123"/>
            <a:ext cx="731520" cy="625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C5309A-3E4D-D429-0F12-0B1E3DD4A9CC}"/>
              </a:ext>
            </a:extLst>
          </p:cNvPr>
          <p:cNvSpPr/>
          <p:nvPr/>
        </p:nvSpPr>
        <p:spPr>
          <a:xfrm>
            <a:off x="3461341" y="2803123"/>
            <a:ext cx="731520" cy="625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*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18EE77-2413-64E7-42E3-36AEA3913FEA}"/>
              </a:ext>
            </a:extLst>
          </p:cNvPr>
          <p:cNvSpPr/>
          <p:nvPr/>
        </p:nvSpPr>
        <p:spPr>
          <a:xfrm>
            <a:off x="4192861" y="2803123"/>
            <a:ext cx="731520" cy="625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08B17D1-24EE-9679-2268-3B9A12486EBD}"/>
              </a:ext>
            </a:extLst>
          </p:cNvPr>
          <p:cNvSpPr/>
          <p:nvPr/>
        </p:nvSpPr>
        <p:spPr>
          <a:xfrm>
            <a:off x="6645828" y="2414016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F678FD1-A955-2093-5D87-9CA88BFEA7FF}"/>
              </a:ext>
            </a:extLst>
          </p:cNvPr>
          <p:cNvSpPr/>
          <p:nvPr/>
        </p:nvSpPr>
        <p:spPr>
          <a:xfrm>
            <a:off x="7950372" y="469879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+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460215-168D-3EF3-3875-8228D92A266D}"/>
              </a:ext>
            </a:extLst>
          </p:cNvPr>
          <p:cNvSpPr/>
          <p:nvPr/>
        </p:nvSpPr>
        <p:spPr>
          <a:xfrm>
            <a:off x="9135371" y="2355067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*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8AAFFE-AC20-59AB-8BC1-689B78FCA5FA}"/>
              </a:ext>
            </a:extLst>
          </p:cNvPr>
          <p:cNvSpPr/>
          <p:nvPr/>
        </p:nvSpPr>
        <p:spPr>
          <a:xfrm>
            <a:off x="7994232" y="4498848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5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22A7A5A-69D7-8911-9559-B11BA67CC26C}"/>
              </a:ext>
            </a:extLst>
          </p:cNvPr>
          <p:cNvSpPr/>
          <p:nvPr/>
        </p:nvSpPr>
        <p:spPr>
          <a:xfrm>
            <a:off x="10272948" y="4503420"/>
            <a:ext cx="1389888" cy="13807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400" dirty="0"/>
              <a:t>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3FD3DAE-9BE4-52BA-AEE7-5B64BEDAA88D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7512648" y="1648418"/>
            <a:ext cx="641268" cy="7655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40B65F2-D99C-30C3-B9B8-6F914F7B011B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9135371" y="1648418"/>
            <a:ext cx="694944" cy="7066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B4FDF8-DE78-A7D0-6B38-3AE92BB1BC7C}"/>
              </a:ext>
            </a:extLst>
          </p:cNvPr>
          <p:cNvCxnSpPr>
            <a:cxnSpLocks/>
          </p:cNvCxnSpPr>
          <p:nvPr/>
        </p:nvCxnSpPr>
        <p:spPr>
          <a:xfrm flipH="1">
            <a:off x="8954351" y="3630168"/>
            <a:ext cx="528492" cy="9044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18D5DF-D58B-E86A-2E55-C3427602EECB}"/>
              </a:ext>
            </a:extLst>
          </p:cNvPr>
          <p:cNvCxnSpPr>
            <a:cxnSpLocks/>
          </p:cNvCxnSpPr>
          <p:nvPr/>
        </p:nvCxnSpPr>
        <p:spPr>
          <a:xfrm>
            <a:off x="10222835" y="3614378"/>
            <a:ext cx="567085" cy="9202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8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EFC53-359D-2E94-EE3A-EE2399CE2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621660-B85F-0D73-D74C-B296EB62DA4C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Precedence: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74FE59-5337-EF38-FC29-D996F8876D8A}"/>
              </a:ext>
            </a:extLst>
          </p:cNvPr>
          <p:cNvSpPr txBox="1"/>
          <p:nvPr/>
        </p:nvSpPr>
        <p:spPr>
          <a:xfrm>
            <a:off x="1468582" y="2096655"/>
            <a:ext cx="66055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CA" sz="3200" dirty="0"/>
              <a:t>Operators have precedence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Says when operator must be evaluated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Unary operators evaluated innermost to outermost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Example on webpage </a:t>
            </a:r>
          </a:p>
        </p:txBody>
      </p:sp>
    </p:spTree>
    <p:extLst>
      <p:ext uri="{BB962C8B-B14F-4D97-AF65-F5344CB8AC3E}">
        <p14:creationId xmlns:p14="http://schemas.microsoft.com/office/powerpoint/2010/main" val="2663299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303506-63EE-BD79-9972-75F09F031C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483104"/>
              </p:ext>
            </p:extLst>
          </p:nvPr>
        </p:nvGraphicFramePr>
        <p:xfrm>
          <a:off x="2032000" y="719666"/>
          <a:ext cx="6481064" cy="46821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40532">
                  <a:extLst>
                    <a:ext uri="{9D8B030D-6E8A-4147-A177-3AD203B41FA5}">
                      <a16:colId xmlns:a16="http://schemas.microsoft.com/office/drawing/2014/main" val="4245542274"/>
                    </a:ext>
                  </a:extLst>
                </a:gridCol>
                <a:gridCol w="3240532">
                  <a:extLst>
                    <a:ext uri="{9D8B030D-6E8A-4147-A177-3AD203B41FA5}">
                      <a16:colId xmlns:a16="http://schemas.microsoft.com/office/drawing/2014/main" val="2431712445"/>
                    </a:ext>
                  </a:extLst>
                </a:gridCol>
              </a:tblGrid>
              <a:tr h="425648"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chemeClr val="tx1"/>
                          </a:solidFill>
                        </a:rPr>
                        <a:t>Tokens</a:t>
                      </a:r>
                      <a:endParaRPr lang="en-CA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Precedence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436184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TOKEN_PLUS (+)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943513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TOKEN_MINUS (-)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076269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TOKEN_MUL (*)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452731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TOKEN_DIV (/)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877992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TOKEN_BITWISE_AND (&amp;)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51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TOKEN_BITWISE_OR (|)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696619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TOKEN_SHIFT_LEFT (&lt;&lt;)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35464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TOKEN_SHIFT_RIGHT (&gt;&gt;)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787383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TOKEN_LOGICAL_AND (&amp;&amp;)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110020"/>
                  </a:ext>
                </a:extLst>
              </a:tr>
              <a:tr h="4256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TOKEN_LOGICAL_OR (||)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18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683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D1A1E-44ED-AD2E-7A6D-A9FC1FB5E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06AC31-78F2-630B-57EF-29F265912BF1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Associativity: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3364B5-DC58-51E8-A7E2-A33DA13860F6}"/>
              </a:ext>
            </a:extLst>
          </p:cNvPr>
          <p:cNvSpPr txBox="1"/>
          <p:nvPr/>
        </p:nvSpPr>
        <p:spPr>
          <a:xfrm>
            <a:off x="1468582" y="2096655"/>
            <a:ext cx="73188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CA" sz="3200" dirty="0"/>
              <a:t>Some operators have same precedence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Example: 1 - 2 + 3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Left-associative: parsed as (1 - 2) + 3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Right-associative: parsed as 1 - (2 + 3)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All operators are left-associative in this lab</a:t>
            </a:r>
          </a:p>
        </p:txBody>
      </p:sp>
    </p:spTree>
    <p:extLst>
      <p:ext uri="{BB962C8B-B14F-4D97-AF65-F5344CB8AC3E}">
        <p14:creationId xmlns:p14="http://schemas.microsoft.com/office/powerpoint/2010/main" val="1818739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6ADB4-24DD-C58B-940F-B818F14B7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1F41D5-2BD1-C5DB-86DE-57690F88A6D1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Algorithm: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38AF2E-BD8C-ECE0-1339-5FAB44F1888E}"/>
              </a:ext>
            </a:extLst>
          </p:cNvPr>
          <p:cNvSpPr txBox="1"/>
          <p:nvPr/>
        </p:nvSpPr>
        <p:spPr>
          <a:xfrm>
            <a:off x="1468582" y="2096655"/>
            <a:ext cx="7318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CA" sz="3200" dirty="0"/>
              <a:t>Pseudocode on webpage</a:t>
            </a:r>
          </a:p>
        </p:txBody>
      </p:sp>
    </p:spTree>
    <p:extLst>
      <p:ext uri="{BB962C8B-B14F-4D97-AF65-F5344CB8AC3E}">
        <p14:creationId xmlns:p14="http://schemas.microsoft.com/office/powerpoint/2010/main" val="4170630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45642-5C33-CFE8-6A08-05001F92B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650B14-57AC-829F-A182-E60E4BD74104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Evaluation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A855D5-CE76-CF40-98FC-1D88D59AE120}"/>
              </a:ext>
            </a:extLst>
          </p:cNvPr>
          <p:cNvSpPr txBox="1"/>
          <p:nvPr/>
        </p:nvSpPr>
        <p:spPr>
          <a:xfrm>
            <a:off x="1459438" y="3553899"/>
            <a:ext cx="7318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evaluate() section replaced by operations, in webpage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BFCCBB-7059-9D74-0005-FE31C088E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438" y="2257678"/>
            <a:ext cx="5147628" cy="99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125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E84C3-E754-F6EB-7E61-4C7756096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AF9B8-2D3E-E773-F7B1-4F125727C56C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Functions: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11A8D-C296-361F-E581-E31497A251DE}"/>
              </a:ext>
            </a:extLst>
          </p:cNvPr>
          <p:cNvSpPr txBox="1"/>
          <p:nvPr/>
        </p:nvSpPr>
        <p:spPr>
          <a:xfrm>
            <a:off x="1468582" y="2096655"/>
            <a:ext cx="73188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/>
              <a:t>p</a:t>
            </a:r>
            <a:r>
              <a:rPr lang="en-CA" sz="3200" dirty="0"/>
              <a:t>arse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precedence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parse_expression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parse_factor</a:t>
            </a:r>
          </a:p>
        </p:txBody>
      </p:sp>
    </p:spTree>
    <p:extLst>
      <p:ext uri="{BB962C8B-B14F-4D97-AF65-F5344CB8AC3E}">
        <p14:creationId xmlns:p14="http://schemas.microsoft.com/office/powerpoint/2010/main" val="1958082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5DA7D-8949-E5FA-28B6-D866E7E80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30451E-952A-D3F0-F059-48CF20BA8F23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parse: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D5F11F-7D1F-8F94-40F7-5080620287E6}"/>
              </a:ext>
            </a:extLst>
          </p:cNvPr>
          <p:cNvSpPr txBox="1"/>
          <p:nvPr/>
        </p:nvSpPr>
        <p:spPr>
          <a:xfrm>
            <a:off x="1468582" y="2096655"/>
            <a:ext cx="73188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/>
              <a:t>M</a:t>
            </a:r>
            <a:r>
              <a:rPr lang="en-CA" sz="3200" dirty="0"/>
              <a:t>ain entry point of program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Arguments: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Pointer to expression string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a1: Length of string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Returns: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Result of expression</a:t>
            </a:r>
          </a:p>
        </p:txBody>
      </p:sp>
    </p:spTree>
    <p:extLst>
      <p:ext uri="{BB962C8B-B14F-4D97-AF65-F5344CB8AC3E}">
        <p14:creationId xmlns:p14="http://schemas.microsoft.com/office/powerpoint/2010/main" val="2796823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9F84A-05EB-23E1-A371-C2253479C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74208A-4DAF-1072-F417-6ABECA323ED4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precedence: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C528F8-6A7D-CF5F-DFA9-B7B37EB74155}"/>
              </a:ext>
            </a:extLst>
          </p:cNvPr>
          <p:cNvSpPr txBox="1"/>
          <p:nvPr/>
        </p:nvSpPr>
        <p:spPr>
          <a:xfrm>
            <a:off x="1468582" y="2096655"/>
            <a:ext cx="73188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/>
              <a:t>Calculates precedence of an operator</a:t>
            </a:r>
            <a:endParaRPr lang="en-CA" sz="3200" dirty="0"/>
          </a:p>
          <a:p>
            <a:pPr marL="457200" indent="-457200">
              <a:buFontTx/>
              <a:buChar char="-"/>
            </a:pPr>
            <a:r>
              <a:rPr lang="en-CA" sz="3200" dirty="0"/>
              <a:t>Arguments: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Token type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Returns: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Precedence if valid operator, -1 if not</a:t>
            </a:r>
          </a:p>
        </p:txBody>
      </p:sp>
    </p:spTree>
    <p:extLst>
      <p:ext uri="{BB962C8B-B14F-4D97-AF65-F5344CB8AC3E}">
        <p14:creationId xmlns:p14="http://schemas.microsoft.com/office/powerpoint/2010/main" val="150639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E7F7B-BBD1-8906-5BB6-6C66A588E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8110D4E-319D-5F9D-3D17-4E9BE77F9BC5}"/>
              </a:ext>
            </a:extLst>
          </p:cNvPr>
          <p:cNvSpPr/>
          <p:nvPr/>
        </p:nvSpPr>
        <p:spPr>
          <a:xfrm>
            <a:off x="2200194" y="750130"/>
            <a:ext cx="3138424" cy="10656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Parser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564921A-9F3A-F463-920D-8F3D7B98F083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3769406" y="1815811"/>
            <a:ext cx="0" cy="15185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32D619B-7737-4EE5-5548-B2A800F9FA4B}"/>
              </a:ext>
            </a:extLst>
          </p:cNvPr>
          <p:cNvSpPr/>
          <p:nvPr/>
        </p:nvSpPr>
        <p:spPr>
          <a:xfrm>
            <a:off x="2247138" y="3334328"/>
            <a:ext cx="3044536" cy="12376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Abstract Syntax Tree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F1453B-993D-6EAB-BBD0-D8EDFE05D9FB}"/>
              </a:ext>
            </a:extLst>
          </p:cNvPr>
          <p:cNvSpPr txBox="1"/>
          <p:nvPr/>
        </p:nvSpPr>
        <p:spPr>
          <a:xfrm>
            <a:off x="3769406" y="2173606"/>
            <a:ext cx="15886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Recursive Descent</a:t>
            </a:r>
          </a:p>
        </p:txBody>
      </p:sp>
    </p:spTree>
    <p:extLst>
      <p:ext uri="{BB962C8B-B14F-4D97-AF65-F5344CB8AC3E}">
        <p14:creationId xmlns:p14="http://schemas.microsoft.com/office/powerpoint/2010/main" val="350443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F64E7-33F4-E804-3FA0-B7BBD0D9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B290AF-C844-2759-C47B-F1DE5EAFECA0}"/>
              </a:ext>
            </a:extLst>
          </p:cNvPr>
          <p:cNvSpPr txBox="1"/>
          <p:nvPr/>
        </p:nvSpPr>
        <p:spPr>
          <a:xfrm>
            <a:off x="1459438" y="942109"/>
            <a:ext cx="70079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parse_expression: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209EC1-3E41-5A51-0B14-AA065EDBC320}"/>
              </a:ext>
            </a:extLst>
          </p:cNvPr>
          <p:cNvSpPr txBox="1"/>
          <p:nvPr/>
        </p:nvSpPr>
        <p:spPr>
          <a:xfrm>
            <a:off x="1468582" y="2096655"/>
            <a:ext cx="73188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/>
              <a:t>Evaluates an expression</a:t>
            </a:r>
            <a:endParaRPr lang="en-CA" sz="3200" dirty="0"/>
          </a:p>
          <a:p>
            <a:pPr marL="457200" indent="-457200">
              <a:buFontTx/>
              <a:buChar char="-"/>
            </a:pPr>
            <a:r>
              <a:rPr lang="en-CA" sz="3200" dirty="0"/>
              <a:t>Arguments: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Pointer to array of tokens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a1: Position in tokens array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a2: Current precedence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Returns: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Result of expression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a1: Position in tokens array</a:t>
            </a:r>
          </a:p>
          <a:p>
            <a:pPr lvl="1"/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236742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5D676-DA5B-615C-5181-AC60E817E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F6BF70-81FA-03E5-3C94-B0B9A5DDACDE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 err="1"/>
              <a:t>parse_factor</a:t>
            </a:r>
            <a:r>
              <a:rPr lang="en-CA" sz="6000" dirty="0"/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3A6DF-0445-FE4C-B131-05F9EDD1CC8A}"/>
              </a:ext>
            </a:extLst>
          </p:cNvPr>
          <p:cNvSpPr txBox="1"/>
          <p:nvPr/>
        </p:nvSpPr>
        <p:spPr>
          <a:xfrm>
            <a:off x="1468582" y="2096655"/>
            <a:ext cx="731880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/>
              <a:t>Evaluates an integer/expression with unary operators</a:t>
            </a:r>
            <a:endParaRPr lang="en-CA" sz="3200" dirty="0"/>
          </a:p>
          <a:p>
            <a:pPr marL="457200" indent="-457200">
              <a:buFontTx/>
              <a:buChar char="-"/>
            </a:pPr>
            <a:r>
              <a:rPr lang="en-CA" sz="3200" dirty="0"/>
              <a:t>Arguments: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Pointer to array of tokens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a1: Position in tokens array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Returns: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a0: Result of integer/expression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a1: Position in tokens array</a:t>
            </a:r>
          </a:p>
        </p:txBody>
      </p:sp>
    </p:spTree>
    <p:extLst>
      <p:ext uri="{BB962C8B-B14F-4D97-AF65-F5344CB8AC3E}">
        <p14:creationId xmlns:p14="http://schemas.microsoft.com/office/powerpoint/2010/main" val="2390030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58B947-6793-0CD8-7422-CC61F5515AB7}"/>
              </a:ext>
            </a:extLst>
          </p:cNvPr>
          <p:cNvSpPr/>
          <p:nvPr/>
        </p:nvSpPr>
        <p:spPr>
          <a:xfrm>
            <a:off x="4379976" y="1307591"/>
            <a:ext cx="2441448" cy="14217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Tokenizer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C42A6A-E00F-FABC-E7C3-03DE0E1AEC9D}"/>
              </a:ext>
            </a:extLst>
          </p:cNvPr>
          <p:cNvSpPr/>
          <p:nvPr/>
        </p:nvSpPr>
        <p:spPr>
          <a:xfrm>
            <a:off x="4379976" y="4128655"/>
            <a:ext cx="2441448" cy="14217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dirty="0"/>
              <a:t>Evaluator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AE5C559-D069-292F-DAB7-64345BDFBC42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>
            <a:off x="5600700" y="2729344"/>
            <a:ext cx="0" cy="1399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4E3D49D-FF66-92D5-9CF8-2E56E6C96AA8}"/>
              </a:ext>
            </a:extLst>
          </p:cNvPr>
          <p:cNvSpPr/>
          <p:nvPr/>
        </p:nvSpPr>
        <p:spPr>
          <a:xfrm>
            <a:off x="4379976" y="1307592"/>
            <a:ext cx="2441448" cy="42428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Interpreter  </a:t>
            </a:r>
          </a:p>
        </p:txBody>
      </p:sp>
    </p:spTree>
    <p:extLst>
      <p:ext uri="{BB962C8B-B14F-4D97-AF65-F5344CB8AC3E}">
        <p14:creationId xmlns:p14="http://schemas.microsoft.com/office/powerpoint/2010/main" val="234566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C73A6-8A06-D409-004C-3F551BEFE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386BFF8-F556-1E25-D418-D5E9104CEEEA}"/>
              </a:ext>
            </a:extLst>
          </p:cNvPr>
          <p:cNvSpPr/>
          <p:nvPr/>
        </p:nvSpPr>
        <p:spPr>
          <a:xfrm>
            <a:off x="2200194" y="750130"/>
            <a:ext cx="3138424" cy="10656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Evaluator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314E586-B479-7428-AC89-0C7FC732E0EF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3769406" y="1815811"/>
            <a:ext cx="0" cy="15185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F8D02D5-6DE3-F7E4-1A67-6A9FDE19A177}"/>
              </a:ext>
            </a:extLst>
          </p:cNvPr>
          <p:cNvSpPr/>
          <p:nvPr/>
        </p:nvSpPr>
        <p:spPr>
          <a:xfrm>
            <a:off x="2247138" y="3334328"/>
            <a:ext cx="3044536" cy="12376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3200" dirty="0"/>
              <a:t>Expression Result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BE1979-C31C-ED38-D091-36092A19B4F4}"/>
              </a:ext>
            </a:extLst>
          </p:cNvPr>
          <p:cNvSpPr txBox="1"/>
          <p:nvPr/>
        </p:nvSpPr>
        <p:spPr>
          <a:xfrm>
            <a:off x="3769406" y="2173606"/>
            <a:ext cx="15886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Precedence Climbing</a:t>
            </a:r>
          </a:p>
        </p:txBody>
      </p:sp>
    </p:spTree>
    <p:extLst>
      <p:ext uri="{BB962C8B-B14F-4D97-AF65-F5344CB8AC3E}">
        <p14:creationId xmlns:p14="http://schemas.microsoft.com/office/powerpoint/2010/main" val="156383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E235E-CDCB-4320-45BF-3B6802EB4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67DF0-8CCE-987C-2ACC-DBE56CF50BA4}"/>
              </a:ext>
            </a:extLst>
          </p:cNvPr>
          <p:cNvSpPr txBox="1"/>
          <p:nvPr/>
        </p:nvSpPr>
        <p:spPr>
          <a:xfrm>
            <a:off x="1468582" y="942109"/>
            <a:ext cx="3177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Task: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DD8809-45A9-C0F8-91FA-5A86FB67CF8F}"/>
              </a:ext>
            </a:extLst>
          </p:cNvPr>
          <p:cNvSpPr txBox="1"/>
          <p:nvPr/>
        </p:nvSpPr>
        <p:spPr>
          <a:xfrm>
            <a:off x="1468582" y="2096655"/>
            <a:ext cx="6511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Take a file containing an expression, return the value of the expression</a:t>
            </a:r>
          </a:p>
        </p:txBody>
      </p:sp>
    </p:spTree>
    <p:extLst>
      <p:ext uri="{BB962C8B-B14F-4D97-AF65-F5344CB8AC3E}">
        <p14:creationId xmlns:p14="http://schemas.microsoft.com/office/powerpoint/2010/main" val="233798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5E07F-D410-6376-B819-A77E669C9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441A57-A48D-452B-FFC9-9AF10B5FB74D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Tokenization: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2684B2-CBF1-5C2D-A607-2027D6761A33}"/>
              </a:ext>
            </a:extLst>
          </p:cNvPr>
          <p:cNvSpPr txBox="1"/>
          <p:nvPr/>
        </p:nvSpPr>
        <p:spPr>
          <a:xfrm>
            <a:off x="1468582" y="2096655"/>
            <a:ext cx="65116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Convert string of characters to “tokens”, containing meaning in them </a:t>
            </a:r>
          </a:p>
        </p:txBody>
      </p:sp>
    </p:spTree>
    <p:extLst>
      <p:ext uri="{BB962C8B-B14F-4D97-AF65-F5344CB8AC3E}">
        <p14:creationId xmlns:p14="http://schemas.microsoft.com/office/powerpoint/2010/main" val="67115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88C5BD54-4509-8F3D-EB4B-0207EB932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29" y="2094006"/>
            <a:ext cx="4149914" cy="233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88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2445C908-6A01-0A5E-4342-1FD2588C7FA6}"/>
              </a:ext>
            </a:extLst>
          </p:cNvPr>
          <p:cNvSpPr txBox="1">
            <a:spLocks/>
          </p:cNvSpPr>
          <p:nvPr/>
        </p:nvSpPr>
        <p:spPr>
          <a:xfrm>
            <a:off x="1444752" y="2352105"/>
            <a:ext cx="9144000" cy="9059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Corresponding tokensArray: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CFB6B1-4D46-9558-E2A4-D8EA6C5FC2EC}"/>
              </a:ext>
            </a:extLst>
          </p:cNvPr>
          <p:cNvSpPr/>
          <p:nvPr/>
        </p:nvSpPr>
        <p:spPr>
          <a:xfrm>
            <a:off x="2554349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</a:t>
            </a:r>
            <a:r>
              <a:rPr lang="en-CA" sz="1400" dirty="0">
                <a:ea typeface="Calibri" panose="020F0502020204030204" pitchFamily="34" charset="0"/>
                <a:cs typeface="Calibri" panose="020F0502020204030204" pitchFamily="34" charset="0"/>
              </a:rPr>
              <a:t>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97371-3FA7-658D-3C04-4B649CD6A7EE}"/>
              </a:ext>
            </a:extLst>
          </p:cNvPr>
          <p:cNvSpPr txBox="1"/>
          <p:nvPr/>
        </p:nvSpPr>
        <p:spPr>
          <a:xfrm>
            <a:off x="1444752" y="1652654"/>
            <a:ext cx="2143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Expression: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36811D-DDF7-A290-3C55-66D65CBD8E4D}"/>
              </a:ext>
            </a:extLst>
          </p:cNvPr>
          <p:cNvSpPr/>
          <p:nvPr/>
        </p:nvSpPr>
        <p:spPr>
          <a:xfrm>
            <a:off x="3770781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BC815A-78C0-8A3E-F8AC-B3E0C4AA3E80}"/>
              </a:ext>
            </a:extLst>
          </p:cNvPr>
          <p:cNvSpPr/>
          <p:nvPr/>
        </p:nvSpPr>
        <p:spPr>
          <a:xfrm>
            <a:off x="4080837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TOKEN_PLUS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18B82-1A54-D78B-818E-A0F208EE16E9}"/>
              </a:ext>
            </a:extLst>
          </p:cNvPr>
          <p:cNvSpPr/>
          <p:nvPr/>
        </p:nvSpPr>
        <p:spPr>
          <a:xfrm>
            <a:off x="5297269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6FF9CF-75A7-A47C-1CCA-A69CC67A5C2A}"/>
              </a:ext>
            </a:extLst>
          </p:cNvPr>
          <p:cNvSpPr/>
          <p:nvPr/>
        </p:nvSpPr>
        <p:spPr>
          <a:xfrm>
            <a:off x="5607325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TOKEN_INT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A3A732-CBCA-BF5C-41D0-9821EAF5B3BF}"/>
              </a:ext>
            </a:extLst>
          </p:cNvPr>
          <p:cNvSpPr/>
          <p:nvPr/>
        </p:nvSpPr>
        <p:spPr>
          <a:xfrm>
            <a:off x="6811861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17931D-1D26-97AE-6D46-DEF25A80B886}"/>
              </a:ext>
            </a:extLst>
          </p:cNvPr>
          <p:cNvSpPr/>
          <p:nvPr/>
        </p:nvSpPr>
        <p:spPr>
          <a:xfrm>
            <a:off x="7121917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TOKEN_MUL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88C6AB-B917-F7EF-E5B8-84AD91C44A6F}"/>
              </a:ext>
            </a:extLst>
          </p:cNvPr>
          <p:cNvSpPr/>
          <p:nvPr/>
        </p:nvSpPr>
        <p:spPr>
          <a:xfrm>
            <a:off x="8326453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606C04-CB95-5CAF-0C01-D8EFEE7553C9}"/>
              </a:ext>
            </a:extLst>
          </p:cNvPr>
          <p:cNvSpPr/>
          <p:nvPr/>
        </p:nvSpPr>
        <p:spPr>
          <a:xfrm>
            <a:off x="8630561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TOKEN_INT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FF699-B44D-C6E6-4308-F889B51C4E57}"/>
              </a:ext>
            </a:extLst>
          </p:cNvPr>
          <p:cNvSpPr/>
          <p:nvPr/>
        </p:nvSpPr>
        <p:spPr>
          <a:xfrm>
            <a:off x="9847404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7BA541-9466-C32B-8B4F-D7D41B801B75}"/>
              </a:ext>
            </a:extLst>
          </p:cNvPr>
          <p:cNvSpPr txBox="1"/>
          <p:nvPr/>
        </p:nvSpPr>
        <p:spPr>
          <a:xfrm>
            <a:off x="1043940" y="3429000"/>
            <a:ext cx="1408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Values: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BE1670-F0F6-E355-A905-8B03B98C64A8}"/>
              </a:ext>
            </a:extLst>
          </p:cNvPr>
          <p:cNvSpPr/>
          <p:nvPr/>
        </p:nvSpPr>
        <p:spPr>
          <a:xfrm>
            <a:off x="2554760" y="3887465"/>
            <a:ext cx="1525664" cy="33478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0</a:t>
            </a:r>
            <a:endParaRPr lang="en-CA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572AD8-E3D3-55A8-354B-826AD3CE95A3}"/>
              </a:ext>
            </a:extLst>
          </p:cNvPr>
          <p:cNvSpPr txBox="1"/>
          <p:nvPr/>
        </p:nvSpPr>
        <p:spPr>
          <a:xfrm>
            <a:off x="1043940" y="3894068"/>
            <a:ext cx="1408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Index: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D6909E-BE9F-2A94-E629-5531D7A6D9CA}"/>
              </a:ext>
            </a:extLst>
          </p:cNvPr>
          <p:cNvSpPr/>
          <p:nvPr/>
        </p:nvSpPr>
        <p:spPr>
          <a:xfrm>
            <a:off x="4081248" y="3887465"/>
            <a:ext cx="1526077" cy="33478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1D07990-DECE-5C94-5EA9-02E28426555B}"/>
              </a:ext>
            </a:extLst>
          </p:cNvPr>
          <p:cNvSpPr/>
          <p:nvPr/>
        </p:nvSpPr>
        <p:spPr>
          <a:xfrm>
            <a:off x="5607326" y="3887465"/>
            <a:ext cx="1514592" cy="33478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E8E663-2FE1-595A-EB45-3EACC5635632}"/>
              </a:ext>
            </a:extLst>
          </p:cNvPr>
          <p:cNvSpPr/>
          <p:nvPr/>
        </p:nvSpPr>
        <p:spPr>
          <a:xfrm>
            <a:off x="7122742" y="3887465"/>
            <a:ext cx="1507819" cy="33478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A1AFF3E-92F1-BCDF-6FB1-8D7CA3FC2BA2}"/>
              </a:ext>
            </a:extLst>
          </p:cNvPr>
          <p:cNvSpPr/>
          <p:nvPr/>
        </p:nvSpPr>
        <p:spPr>
          <a:xfrm>
            <a:off x="8630562" y="3887465"/>
            <a:ext cx="1525664" cy="33478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39ADE4-0567-E7CB-6B2F-1A9DCE5DB41D}"/>
              </a:ext>
            </a:extLst>
          </p:cNvPr>
          <p:cNvSpPr/>
          <p:nvPr/>
        </p:nvSpPr>
        <p:spPr>
          <a:xfrm>
            <a:off x="10157463" y="3463550"/>
            <a:ext cx="1216432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TOKEN_EOE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208C35-BB7E-B134-3E89-56E2D3166CC6}"/>
              </a:ext>
            </a:extLst>
          </p:cNvPr>
          <p:cNvSpPr/>
          <p:nvPr/>
        </p:nvSpPr>
        <p:spPr>
          <a:xfrm>
            <a:off x="11374306" y="3463550"/>
            <a:ext cx="310056" cy="3347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E88C92-288F-C1BA-E342-70A40B2CFE18}"/>
              </a:ext>
            </a:extLst>
          </p:cNvPr>
          <p:cNvSpPr/>
          <p:nvPr/>
        </p:nvSpPr>
        <p:spPr>
          <a:xfrm>
            <a:off x="10157464" y="3887465"/>
            <a:ext cx="1525664" cy="33478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400" dirty="0"/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1D07E9-0822-64A0-25CD-BD195C2BE73F}"/>
              </a:ext>
            </a:extLst>
          </p:cNvPr>
          <p:cNvSpPr txBox="1"/>
          <p:nvPr/>
        </p:nvSpPr>
        <p:spPr>
          <a:xfrm>
            <a:off x="3397809" y="1367233"/>
            <a:ext cx="563418" cy="671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5C691C-6329-8B98-785B-DDB5B66966CB}"/>
              </a:ext>
            </a:extLst>
          </p:cNvPr>
          <p:cNvSpPr txBox="1"/>
          <p:nvPr/>
        </p:nvSpPr>
        <p:spPr>
          <a:xfrm>
            <a:off x="3461291" y="1648500"/>
            <a:ext cx="436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CA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A564B24-BC91-6331-6D28-F59E08C5C5F4}"/>
              </a:ext>
            </a:extLst>
          </p:cNvPr>
          <p:cNvSpPr txBox="1"/>
          <p:nvPr/>
        </p:nvSpPr>
        <p:spPr>
          <a:xfrm>
            <a:off x="3774741" y="1625026"/>
            <a:ext cx="436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endParaRPr lang="en-CA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148F68-7CFF-A352-ADF9-DF2FF5C9380F}"/>
              </a:ext>
            </a:extLst>
          </p:cNvPr>
          <p:cNvSpPr txBox="1"/>
          <p:nvPr/>
        </p:nvSpPr>
        <p:spPr>
          <a:xfrm>
            <a:off x="4084231" y="1648500"/>
            <a:ext cx="313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n-CA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CE717EC-E1A9-68FC-A1C1-39ED666247EE}"/>
              </a:ext>
            </a:extLst>
          </p:cNvPr>
          <p:cNvSpPr txBox="1"/>
          <p:nvPr/>
        </p:nvSpPr>
        <p:spPr>
          <a:xfrm>
            <a:off x="4397681" y="1722699"/>
            <a:ext cx="436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</a:t>
            </a:r>
            <a:endParaRPr lang="en-C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248922-D84A-4946-9BEC-F2EBE5A4C40C}"/>
              </a:ext>
            </a:extLst>
          </p:cNvPr>
          <p:cNvSpPr txBox="1"/>
          <p:nvPr/>
        </p:nvSpPr>
        <p:spPr>
          <a:xfrm>
            <a:off x="4707171" y="1648500"/>
            <a:ext cx="313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622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D1D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D1D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D1D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D1D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1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1D1D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D12B2-33CE-4ECE-78EE-9EC7D8C55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D3C1CF-90BE-06F6-551F-80279B474E99}"/>
              </a:ext>
            </a:extLst>
          </p:cNvPr>
          <p:cNvSpPr txBox="1"/>
          <p:nvPr/>
        </p:nvSpPr>
        <p:spPr>
          <a:xfrm>
            <a:off x="1459438" y="942109"/>
            <a:ext cx="5755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6000" dirty="0"/>
              <a:t>Parsing: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FBC1D-874C-817E-1278-9D6AA1847661}"/>
              </a:ext>
            </a:extLst>
          </p:cNvPr>
          <p:cNvSpPr txBox="1"/>
          <p:nvPr/>
        </p:nvSpPr>
        <p:spPr>
          <a:xfrm>
            <a:off x="1468582" y="2096655"/>
            <a:ext cx="73188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CA" sz="3200" dirty="0"/>
              <a:t>Convert tokens to something else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In compilers, this is an AST</a:t>
            </a:r>
          </a:p>
          <a:p>
            <a:pPr marL="914400" lvl="1" indent="-457200">
              <a:buFontTx/>
              <a:buChar char="-"/>
            </a:pPr>
            <a:r>
              <a:rPr lang="en-CA" sz="3200" dirty="0"/>
              <a:t>Useful for representing source code structure</a:t>
            </a:r>
          </a:p>
          <a:p>
            <a:pPr marL="457200" indent="-457200">
              <a:buFontTx/>
              <a:buChar char="-"/>
            </a:pPr>
            <a:r>
              <a:rPr lang="en-CA" sz="3200" dirty="0"/>
              <a:t>In interpreters, this is evaluation</a:t>
            </a:r>
          </a:p>
          <a:p>
            <a:pPr marL="457200" indent="-457200">
              <a:buFontTx/>
              <a:buChar char="-"/>
            </a:pP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6166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432</Words>
  <Application>Microsoft Office PowerPoint</Application>
  <PresentationFormat>Widescreen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arsh ahsan</dc:creator>
  <cp:lastModifiedBy>arsh ahsan</cp:lastModifiedBy>
  <cp:revision>16</cp:revision>
  <dcterms:created xsi:type="dcterms:W3CDTF">2025-05-15T19:56:28Z</dcterms:created>
  <dcterms:modified xsi:type="dcterms:W3CDTF">2025-11-05T09:44:59Z</dcterms:modified>
</cp:coreProperties>
</file>