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966615c4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966615c4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966615c4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966615c4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966615c4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966615c4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6cd11ce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6cd11ce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6cd11ce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6cd11ce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6cd11ce5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6cd11ce5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6cd11ce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6cd11ce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966615c4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966615c4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6cd11ce5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6cd11ce5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966615c4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966615c4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966615c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966615c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3043fcfb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53043fcfb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6884251a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6884251a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d6669503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d6669503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6884251a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6884251a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6cd11ce5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6cd11ce5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966615c4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966615c4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966615c4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966615c4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966615c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966615c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966615c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966615c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6884251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6884251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966615c4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966615c4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6884251a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6884251a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966615c4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966615c4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6cd11ce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6cd11ce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4: Image Blurring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20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CMPUT 229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Alberta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/>
              <a:t>copy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This function copies all the RGB values to another address.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Arguments: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a0: address of the start of RGB values (where to copy from)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a1: address of the start of where to copy to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a2: length in words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Subroutines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/>
              <a:t>asciiToDigit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This function returns the digit for the given ASCII value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Arguments: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a0: the ASCII value of the digit, between 48 (0x30) and 57 (0x39)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Return: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a0: a single digit represented as an integer, between 0 and 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Subroutines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</a:t>
            </a:r>
            <a:r>
              <a:rPr lang="en" u="sng"/>
              <a:t>readNextNumber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It reads a string of ASCII characters and converts the first number it finds into an integer. It is guaranteed to only have ASCII numbers between 0 and 255. The function skips any whitespace before the number, then reads until it encounters a whitespace character including:"space" or "\n" or "\r" or "\t"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Arguments: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a0: the current address to start reading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Return: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a0: the address to start reading the next number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a1: the number represented as an integer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Subroutines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182900" y="22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1175"/>
            <a:ext cx="7452991" cy="41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182900" y="22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r>
              <a:rPr lang="en"/>
              <a:t>: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1175"/>
            <a:ext cx="7453037" cy="41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182900" y="22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r>
              <a:rPr lang="en"/>
              <a:t>: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1175"/>
            <a:ext cx="7453042" cy="41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182900" y="22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r>
              <a:rPr lang="en"/>
              <a:t>: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1175"/>
            <a:ext cx="7453037" cy="41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</a:t>
            </a:r>
            <a:r>
              <a:rPr lang="en" u="sng"/>
              <a:t>storeNumber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This function converts the integer(at most 3 digits) to ASCII and then store their ASCII to the address. Store the </a:t>
            </a:r>
            <a:r>
              <a:rPr lang="en"/>
              <a:t>leftmost</a:t>
            </a:r>
            <a:r>
              <a:rPr lang="en"/>
              <a:t> digit first, consider using the function digitToAscii.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Arguments: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</a:t>
            </a:r>
            <a:r>
              <a:rPr lang="en"/>
              <a:t>a</a:t>
            </a:r>
            <a:r>
              <a:rPr lang="en"/>
              <a:t>0: the number represented as an integer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a1: address for the integer to be stored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Return: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a0: the next address that's available to be stored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Subroutines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182900" y="226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150" y="849925"/>
            <a:ext cx="7182089" cy="40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</a:t>
            </a:r>
            <a:r>
              <a:rPr lang="en" u="sng"/>
              <a:t>pixelKernelMul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This function calculate the average for each of the R, G, B values and store the value.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Arguments: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a0: address of the start of RGB values, store the calculated RGB values in this region (a0 is the base address)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a1: address of the start of the copy of RGB values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a2: row # of the current pixel to blur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a3: col # of the current pixel to blur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a4: total row (may not be used)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a5: total col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Subroutines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Requirements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445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Function calls and register conventions</a:t>
            </a:r>
            <a:endParaRPr sz="21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779563"/>
            <a:ext cx="8445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Loading and storing from memory</a:t>
            </a:r>
            <a:endParaRPr sz="21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2478175"/>
            <a:ext cx="8445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Loops and control flow</a:t>
            </a:r>
            <a:endParaRPr sz="21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49200" y="3176800"/>
            <a:ext cx="8445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Bit manipulation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pixels in memory:</a:t>
            </a:r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Big-endian:</a:t>
            </a:r>
            <a:endParaRPr/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725" y="1096440"/>
            <a:ext cx="7322500" cy="3182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/>
          <p:nvPr/>
        </p:nvSpPr>
        <p:spPr>
          <a:xfrm>
            <a:off x="1767807" y="599551"/>
            <a:ext cx="1695900" cy="13842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4"/>
          <p:cNvSpPr/>
          <p:nvPr/>
        </p:nvSpPr>
        <p:spPr>
          <a:xfrm>
            <a:off x="2561267" y="1205767"/>
            <a:ext cx="164100" cy="1683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{&quot;id&quot;:&quot;1&quot;,&quot;backgroundColorModified&quot;:false,&quot;type&quot;:&quot;$$&quot;,&quot;code&quot;:&quot;$$\\frac{1}{49}\\begin{bmatrix}\n{1}&amp;{1}&amp;{1}&amp;{1}&amp;{1}&amp;{1}&amp;{1}\\\\\n{1}&amp;{1}&amp;{1}&amp;{1}&amp;{1}&amp;{1}&amp;{1}\\\\\n{1}&amp;{1}&amp;{1}&amp;{1}&amp;{1}&amp;{1}&amp;{1}\\\\\n{1}&amp;{1}&amp;{1}&amp;{1}&amp;{1}&amp;{1}&amp;{1}\\\\\n{1}&amp;{1}&amp;{1}&amp;{1}&amp;{1}&amp;{1}&amp;{1}\\\\\n{1}&amp;{1}&amp;{1}&amp;{1}&amp;{1}&amp;{1}&amp;{1}\\\\\n{1}&amp;{1}&amp;{1}&amp;{1}&amp;{1}&amp;{1}&amp;{1}\\\\\n\\end{bmatrix}$$&quot;,&quot;font&quot;:{&quot;size&quot;:12,&quot;family&quot;:&quot;Arial&quot;,&quot;color&quot;:&quot;#000000&quot;},&quot;aid&quot;:null,&quot;backgroundColor&quot;:&quot;#E9EDEE&quot;,&quot;ts&quot;:1684511294707,&quot;cs&quot;:&quot;WRhL5ITRfs8ZbdjxM7F+Cw==&quot;,&quot;size&quot;:{&quot;width&quot;:222.20000000000005,&quot;height&quot;:176.60000000000002}}" id="197" name="Google Shape;1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5" y="2631391"/>
            <a:ext cx="1629473" cy="1246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$&quot;,&quot;font&quot;:{&quot;color&quot;:&quot;#000000&quot;,&quot;size&quot;:11,&quot;family&quot;:&quot;Arial&quot;},&quot;id&quot;:&quot;2&quot;,&quot;backgroundColor&quot;:&quot;#FFFFFF&quot;,&quot;aid&quot;:null,&quot;code&quot;:&quot;$$\\begin{array}{|c|c|c|c|c|c|c|c|c|c|}\n\\hline\n{3}&amp;{5}&amp;{7}&amp;{8}&amp;{6}&amp;{7}&amp;{1}&amp;{5}&amp;{2}&amp;{2}\\\\\n\\hline\n{7}&amp;{5}&amp;{3}&amp;{2}&amp;{1}&amp;{5}&amp;{9}&amp;{8}&amp;{7}&amp;{6}\\\\\n\\hline\n{6}&amp;{7}&amp;{2}&amp;{5}&amp;{9}&amp;{10}&amp;{1}&amp;{5}&amp;{1}&amp;{1}\\\\\n\\hline\n{6}&amp;{1}&amp;{4}&amp;{6}&amp;{6}&amp;{1}&amp;{6}&amp;{8}&amp;{9}&amp;{1}\\\\\n\\hline\n{5}&amp;{1}&amp;{3}&amp;{8}&amp;{0}&amp;{1}&amp;{0}&amp;{1}&amp;{7}&amp;{6}\\\\\n\\hline\n{1}&amp;{9}&amp;{7}&amp;{5}&amp;{5}&amp;{0}&amp;{1}&amp;{9}&amp;{8}&amp;{8}\\\\\n\\hline\n{6}&amp;{8}&amp;{5}&amp;{4}&amp;{3}&amp;{1}&amp;{5}&amp;{7}&amp;{8}&amp;{0}\\\\\n\\hline\n{1}&amp;{0}&amp;{10}&amp;{9}&amp;{8}&amp;{9}&amp;{7}&amp;{5}&amp;{0}&amp;{1}\\\\\n\\hline\n{7}&amp;{6}&amp;{9}&amp;{8}&amp;{6}&amp;{6}&amp;{6}&amp;{1}&amp;{0}&amp;{1}\\\\\n\\hline\n{0}&amp;{1}&amp;{8}&amp;{7}&amp;{4}&amp;{3}&amp;{9}&amp;{0}&amp;{1}&amp;{0}\\\\\n\\hline\n\\end{array}$$&quot;,&quot;ts&quot;:1684513434635,&quot;cs&quot;:&quot;9HSAMxAsqkCHctF4mjITfw==&quot;,&quot;size&quot;:{&quot;width&quot;:286.25460104986877,&quot;height&quot;:255.46988766404203}}" id="198" name="Google Shape;1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886" y="187850"/>
            <a:ext cx="2348339" cy="20179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34"/>
          <p:cNvCxnSpPr/>
          <p:nvPr/>
        </p:nvCxnSpPr>
        <p:spPr>
          <a:xfrm flipH="1" rot="10800000">
            <a:off x="281350" y="599575"/>
            <a:ext cx="1479900" cy="204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4"/>
          <p:cNvCxnSpPr/>
          <p:nvPr/>
        </p:nvCxnSpPr>
        <p:spPr>
          <a:xfrm flipH="1" rot="10800000">
            <a:off x="1688125" y="612475"/>
            <a:ext cx="1762500" cy="20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34"/>
          <p:cNvCxnSpPr/>
          <p:nvPr/>
        </p:nvCxnSpPr>
        <p:spPr>
          <a:xfrm flipH="1" rot="10800000">
            <a:off x="1688125" y="2002925"/>
            <a:ext cx="1775700" cy="186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34"/>
          <p:cNvCxnSpPr/>
          <p:nvPr/>
        </p:nvCxnSpPr>
        <p:spPr>
          <a:xfrm flipH="1" rot="10800000">
            <a:off x="298950" y="1983800"/>
            <a:ext cx="1468800" cy="189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{&quot;id&quot;:&quot;3&quot;,&quot;code&quot;:&quot;\\begin{gather*}\n{new\\left[x\\right]\\left[y\\right]=\\text{(}old\\left[x-3\\right]\\left[y-3\\right]+old\\left[x-2\\right]\\left[y-3\\right]+old\\left[x-1\\right]\\left[y-3\\right]+old\\left[x\\right]\\left[y-3\\right]}\\\\\n{+old\\left[x+1\\right]\\left[y-3\\right]+old\\left[x+2\\right]\\left[y-3\\right]+old\\left[x+3\\right]\\left[y-3\\right]}\\\\\n{+old\\left[x-3\\right]\\left[y-2\\right]+old\\left[x-2\\right]\\left[y-2\\right]+old\\left[x-1\\right]\\left[y-2\\right]+old\\left[x\\right]\\left[y-2\\right]}\\\\\n{+old\\left[x+1\\right]\\left[y-2\\right]+old\\left[x+2\\right]\\left[y-2\\right]+old\\left[x+3\\right]\\left[y-2\\right]}\\\\\n{+old\\left[x-3\\right]\\left[y-1\\right]+old\\left[x-2\\right]\\left[y-1\\right]+old\\left[x-1\\right]\\left[y-1\\right]+old\\left[x\\right]\\left[y-1\\right]}\\\\\n{+old\\left[x+1\\right]\\left[y-1\\right]+old\\left[x+2\\right]\\left[y-1\\right]+old\\left[x+3\\right]\\left[y-1\\right]}\\\\\n{+old\\left[x-3\\right]\\left[y\\right]+old\\left[x-2\\right]\\left[y\\right]+old\\left[x-1\\right]\\left[y\\right]+old\\left[x\\right]\\left[y\\right]}\\\\\n{+old\\left[x+1\\right]\\left[y\\right]+old\\left[x+2\\right]\\left[y\\right]+old\\left[x+3\\right]\\left[y\\right]}\\\\\n{+old\\left[x-3\\right]\\left[y+1\\right]+old\\left[x-2\\right]\\left[y+1\\right]+old\\left[x-1\\right]\\left[y+1\\right]+old\\left[x\\right]\\left[y+1\\right]}\\\\\n{+old\\left[x+1\\right]\\left[y+1\\right]+old\\left[x+2\\right]\\left[y+1\\right]+old\\left[x+3\\right]\\left[y+1\\right]}\\\\\n{+old\\left[x-3\\right]\\left[y+2\\right]+old\\left[x-2\\right]\\left[y+2\\right]+old\\left[x-1\\right]\\left[y+2\\right]+old\\left[x\\right]\\left[y+2\\right]}\\\\\n{+old\\left[x+1\\right]\\left[y+2\\right]+old\\left[x+2\\right]\\left[y+2\\right]+old\\left[x+3\\right]\\left[y+2\\right]}\\\\\n{+old\\left[x-3\\right]\\left[y+3\\right]+old\\left[x-2\\right]\\left[y+3\\right]+old\\left[x-1\\right]\\left[y+3\\right]+old\\left[x\\right]\\left[y+3\\right]}\\\\\n{+old\\left[x+1\\right]\\left[y+3\\right]+old\\left[x+2\\right]\\left[y+3\\right]+old\\left[x+3\\right]\\left[y+3\\right])/49}\t\n\\end{gather*}&quot;,&quot;backgroundColor&quot;:&quot;#FFFFFF&quot;,&quot;type&quot;:&quot;gather*&quot;,&quot;aid&quot;:null,&quot;font&quot;:{&quot;size&quot;:12,&quot;family&quot;:&quot;Arial&quot;,&quot;color&quot;:&quot;#000000&quot;},&quot;ts&quot;:1684512954293,&quot;cs&quot;:&quot;7aR+yGCLz1NMI7TTztZAhQ==&quot;,&quot;size&quot;:{&quot;width&quot;:661,&quot;height&quot;:336}}" id="203" name="Google Shape;20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5100" y="430825"/>
            <a:ext cx="5268500" cy="267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family&quot;:&quot;Arial&quot;,&quot;size&quot;:13,&quot;color&quot;:&quot;#000000&quot;},&quot;aid&quot;:null,&quot;code&quot;:&quot;\\begin{lalign*}\n&amp;{new\\left[5\\right]\\left[5\\right]=\\text{(}2+5+9+10+1+5+1+4+6+6+1+6+8+9+3+8}\\\\\n&amp;{\\,\\,\\,\\,\\,\\,\\,\\,\\,\\,\\,\\,\\,\\,\\,\\,\\,\\,\\,\\,\\,\\,\\,\\,\\,\\,\\,\\,\\,\\,\\,\\,\\,\\,\\,\\,+0+1+0+1+7+7+5+5+0+1+9+8+5+4}\\\\\n&amp;{\\,\\,\\,\\,\\,\\,\\,\\,\\,\\,\\,\\,\\,\\,\\,\\,\\,\\,\\,\\,\\,\\,\\,\\,\\,\\,\\,\\,\\,\\,\\,\\,\\,\\,\\,\\,+3+1+5+7+8+10+9+8+9+7+5+0+9}\\\\\n&amp;{\\,\\,\\,\\,\\,\\,\\,\\,\\,\\,\\,\\,\\,\\,\\,\\,\\,\\,\\,\\,\\,\\,\\,\\,\\,\\,\\,\\,\\,\\,\\,\\,\\,\\,\\,\\,\\,+8+6+6+6+1+0)/49}\\\\\n&amp;{\\,\\,\\,\\,\\,\\,\\,\\,\\,\\,\\,\\,\\,\\,\\,\\,\\,\\,\\,\\,\\,\\,\\,=5}\\\\\n\\end{lalign*}&quot;,&quot;backgroundColor&quot;:&quot;#FFFFFF&quot;,&quot;id&quot;:&quot;4&quot;,&quot;type&quot;:&quot;lalign*&quot;,&quot;ts&quot;:1684517093952,&quot;cs&quot;:&quot;Dn0Wxi4XFWD2PtRJ4/1myA==&quot;,&quot;size&quot;:{&quot;width&quot;:658.5,&quot;height&quot;:121.5}}" id="204" name="Google Shape;20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5378" y="3445350"/>
            <a:ext cx="6272213" cy="1157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FFF&quot;,&quot;code&quot;:&quot;$$\\begin{array}{|c|c|c|c|c|c|c|c|c|c|}\n\\hline\n{3}&amp;{5}&amp;{7}&amp;{8}&amp;{6}&amp;{7}&amp;{1}&amp;{5}&amp;{2}&amp;{2}\\\\\n\\hline\n{7}&amp;{5}&amp;{3}&amp;{2}&amp;{1}&amp;{5}&amp;{9}&amp;{8}&amp;{7}&amp;{6}\\\\\n\\hline\n{6}&amp;{7}&amp;{2}&amp;{5}&amp;{9}&amp;{10}&amp;{1}&amp;{5}&amp;{1}&amp;{1}\\\\\n\\hline\n{6}&amp;{1}&amp;{4}&amp;{6}&amp;{6}&amp;{1}&amp;{6}&amp;{8}&amp;{9}&amp;{1}\\\\\n\\hline\n{5}&amp;{1}&amp;{3}&amp;{8}&amp;{0}&amp;{1}&amp;{0}&amp;{1}&amp;{7}&amp;{6}\\\\\n\\hline\n{1}&amp;{9}&amp;{7}&amp;{5}&amp;{5}&amp;{5}&amp;{1}&amp;{9}&amp;{8}&amp;{8}\\\\\n\\hline\n{6}&amp;{8}&amp;{5}&amp;{4}&amp;{3}&amp;{1}&amp;{5}&amp;{7}&amp;{8}&amp;{0}\\\\\n\\hline\n{1}&amp;{0}&amp;{10}&amp;{9}&amp;{8}&amp;{9}&amp;{7}&amp;{5}&amp;{0}&amp;{1}\\\\\n\\hline\n{7}&amp;{6}&amp;{9}&amp;{8}&amp;{6}&amp;{6}&amp;{6}&amp;{1}&amp;{0}&amp;{1}\\\\\n\\hline\n{0}&amp;{1}&amp;{8}&amp;{7}&amp;{4}&amp;{3}&amp;{9}&amp;{0}&amp;{1}&amp;{0}\\\\\n\\hline\n\\end{array}$$&quot;,&quot;aid&quot;:null,&quot;id&quot;:&quot;2&quot;,&quot;font&quot;:{&quot;family&quot;:&quot;Arial&quot;,&quot;color&quot;:&quot;#000000&quot;,&quot;size&quot;:9},&quot;type&quot;:&quot;$$&quot;,&quot;ts&quot;:1684517458253,&quot;cs&quot;:&quot;a8vDZHVuSWPenTiUs6CAjw==&quot;,&quot;size&quot;:{&quot;width&quot;:233.60000000000002,&quot;height&quot;:208.40000000000006}}" id="205" name="Google Shape;20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8875" y="187850"/>
            <a:ext cx="2348349" cy="201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34"/>
          <p:cNvCxnSpPr/>
          <p:nvPr/>
        </p:nvCxnSpPr>
        <p:spPr>
          <a:xfrm rot="10800000">
            <a:off x="2738675" y="1402575"/>
            <a:ext cx="960900" cy="3036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34"/>
          <p:cNvSpPr txBox="1"/>
          <p:nvPr/>
        </p:nvSpPr>
        <p:spPr>
          <a:xfrm>
            <a:off x="250100" y="212275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Copy: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250100" y="212275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Original: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3815100" y="305175"/>
            <a:ext cx="52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ew[x][y] = average of all of the surrounding 49 elements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</a:t>
            </a:r>
            <a:r>
              <a:rPr lang="en" u="sng"/>
              <a:t>blurImage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</a:t>
            </a:r>
            <a:r>
              <a:rPr lang="en"/>
              <a:t>    This function blurs the image using pixelKernelMul on all possible pixels. It will run PixelKernelMul on all pixels except for the ones on the edges and corners.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Arguments:</a:t>
            </a:r>
            <a:endParaRPr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en" sz="1550"/>
              <a:t>      a0: kernel size</a:t>
            </a:r>
            <a:endParaRPr sz="155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en" sz="1550"/>
              <a:t>      a1: total rows</a:t>
            </a:r>
            <a:endParaRPr sz="155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en" sz="1550"/>
              <a:t>      a2: total columns</a:t>
            </a:r>
            <a:endParaRPr sz="155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en" sz="1550"/>
              <a:t>      a3: address of the start of RGB values, store the calculated RGB values in this region (a0 is the base address)</a:t>
            </a:r>
            <a:endParaRPr sz="155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967"/>
              <a:buFont typeface="Arial"/>
              <a:buNone/>
            </a:pPr>
            <a:r>
              <a:rPr lang="en" sz="1550"/>
              <a:t>      a4: address of the start of the copy of RGB values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Subroutines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Pseudo</a:t>
            </a:r>
            <a:r>
              <a:rPr lang="en"/>
              <a:t> Code</a:t>
            </a:r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63" y="1778525"/>
            <a:ext cx="8773074" cy="22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Conventions in RISC-V</a:t>
            </a:r>
            <a:endParaRPr/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Register conventions are required for this lab. Review your notes on using the stack pointer and register conventions.</a:t>
            </a:r>
            <a:endParaRPr/>
          </a:p>
        </p:txBody>
      </p:sp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0" cy="3135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and Notes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Loops are a very important part of this lab. Review your notes.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the simplicity of this lab, we are only blurring the center part of the lab and </a:t>
            </a:r>
            <a:r>
              <a:rPr lang="en"/>
              <a:t>ignoring the edges and the corners.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make any other helper functions to break down the problem.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carefully about the instructions and examples provided.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edit any part of common.s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use any labels used in common.s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64850"/>
            <a:ext cx="4267200" cy="26137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1264850"/>
            <a:ext cx="3927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2"/>
                </a:solidFill>
              </a:rPr>
              <a:t>Common technique to h</a:t>
            </a:r>
            <a:r>
              <a:rPr lang="en" sz="1800">
                <a:solidFill>
                  <a:schemeClr val="dk2"/>
                </a:solidFill>
              </a:rPr>
              <a:t>ide key information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2571750"/>
            <a:ext cx="3927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>
                <a:solidFill>
                  <a:schemeClr val="dk2"/>
                </a:solidFill>
              </a:rPr>
              <a:t>D</a:t>
            </a:r>
            <a:r>
              <a:rPr lang="en" sz="1800">
                <a:solidFill>
                  <a:schemeClr val="dk2"/>
                </a:solidFill>
              </a:rPr>
              <a:t>istort the detail of an image to make it less clear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Box Blur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875" y="1115075"/>
            <a:ext cx="4267200" cy="29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PPM format: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625" y="1321400"/>
            <a:ext cx="7328749" cy="32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Assignment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8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digitToAscii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copyImage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asciiToDigit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Part 2: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readNextNumber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storeNumber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Part 3: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pixelKernelMul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blurImage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2671163" y="590388"/>
            <a:ext cx="1619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readNextNumber</a:t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4853138" y="590388"/>
            <a:ext cx="1619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asciiToDigit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2671163" y="1468788"/>
            <a:ext cx="1619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2671163" y="2290363"/>
            <a:ext cx="1619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blurImage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2671163" y="3111938"/>
            <a:ext cx="1619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pixelKernelMul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2671163" y="4152913"/>
            <a:ext cx="1619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storeNumber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4853138" y="4152913"/>
            <a:ext cx="1619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digitToAscii</a:t>
            </a:r>
            <a:endParaRPr/>
          </a:p>
        </p:txBody>
      </p:sp>
      <p:cxnSp>
        <p:nvCxnSpPr>
          <p:cNvPr id="102" name="Google Shape;102;p19"/>
          <p:cNvCxnSpPr>
            <a:stCxn id="95" idx="2"/>
            <a:endCxn id="97" idx="0"/>
          </p:cNvCxnSpPr>
          <p:nvPr/>
        </p:nvCxnSpPr>
        <p:spPr>
          <a:xfrm>
            <a:off x="3481013" y="990588"/>
            <a:ext cx="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9"/>
          <p:cNvCxnSpPr>
            <a:stCxn id="97" idx="2"/>
            <a:endCxn id="98" idx="0"/>
          </p:cNvCxnSpPr>
          <p:nvPr/>
        </p:nvCxnSpPr>
        <p:spPr>
          <a:xfrm>
            <a:off x="3481013" y="1868988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9"/>
          <p:cNvCxnSpPr>
            <a:stCxn id="98" idx="2"/>
            <a:endCxn id="99" idx="0"/>
          </p:cNvCxnSpPr>
          <p:nvPr/>
        </p:nvCxnSpPr>
        <p:spPr>
          <a:xfrm>
            <a:off x="3481013" y="2690563"/>
            <a:ext cx="0" cy="42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9"/>
          <p:cNvCxnSpPr>
            <a:stCxn id="99" idx="2"/>
            <a:endCxn id="100" idx="0"/>
          </p:cNvCxnSpPr>
          <p:nvPr/>
        </p:nvCxnSpPr>
        <p:spPr>
          <a:xfrm>
            <a:off x="3481013" y="3512138"/>
            <a:ext cx="0" cy="64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9"/>
          <p:cNvCxnSpPr>
            <a:stCxn id="95" idx="3"/>
            <a:endCxn id="96" idx="1"/>
          </p:cNvCxnSpPr>
          <p:nvPr/>
        </p:nvCxnSpPr>
        <p:spPr>
          <a:xfrm>
            <a:off x="4290863" y="790488"/>
            <a:ext cx="56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9"/>
          <p:cNvCxnSpPr>
            <a:stCxn id="100" idx="3"/>
            <a:endCxn id="101" idx="1"/>
          </p:cNvCxnSpPr>
          <p:nvPr/>
        </p:nvCxnSpPr>
        <p:spPr>
          <a:xfrm>
            <a:off x="4290863" y="4353013"/>
            <a:ext cx="56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Subroutines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/>
              <a:t>digitToAscii: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  This function returns the ASCII value of the digit.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  Arguments: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  a0: a single digit represented as an integer, between 0 and 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  Return: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        a0: the ASCII value of the digit, between 48 (0x30) and 57 (0x39)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563" y="215888"/>
            <a:ext cx="7084877" cy="471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