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19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AFC84-E01D-8C4F-AE62-D69C58F11C96}" type="datetimeFigureOut">
              <a:rPr lang="en-US" smtClean="0"/>
              <a:t>9/23/19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6B8AB-C704-0B4C-B701-892BA661A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3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4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66B8AB-C704-0B4C-B701-892BA661A4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3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AC0-0C44-6741-9CC0-0E19EBC1EDED}" type="datetimeFigureOut">
              <a:rPr lang="en-US" smtClean="0"/>
              <a:pPr/>
              <a:t>9/23/19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FD481-F844-7F47-BF93-6EE4CBFDE1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Lab #2</a:t>
            </a:r>
            <a:br>
              <a:rPr lang="en-US" dirty="0"/>
            </a:br>
            <a:r>
              <a:rPr lang="en-US" dirty="0"/>
              <a:t>Hexadecimal and Tables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José Nelson Amaral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Submit?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6264" y="2424837"/>
            <a:ext cx="80662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 single file, called </a:t>
            </a:r>
            <a:r>
              <a:rPr lang="en-US" sz="2800" dirty="0" err="1">
                <a:latin typeface="Geneva"/>
              </a:rPr>
              <a:t>tables</a:t>
            </a:r>
            <a:r>
              <a:rPr lang="en-US" sz="2800" dirty="0" err="1">
                <a:latin typeface="Geneva"/>
                <a:cs typeface="Geneva"/>
              </a:rPr>
              <a:t>.s</a:t>
            </a:r>
            <a:r>
              <a:rPr lang="en-US" sz="2800" dirty="0"/>
              <a:t>.</a:t>
            </a:r>
          </a:p>
          <a:p>
            <a:r>
              <a:rPr lang="en-US" sz="2800" dirty="0"/>
              <a:t>Make sure the file does not contain a main procedure.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Hexadecimal Code</a:t>
            </a:r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1116013" y="2852738"/>
          <a:ext cx="7127875" cy="182880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5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2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85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02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4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c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9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d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6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a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e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7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b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f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-110" charset="2"/>
                        <a:buNone/>
                        <a:tabLst/>
                      </a:pPr>
                      <a:r>
                        <a:rPr kumimoji="0" lang="en-A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110" charset="0"/>
                        </a:rPr>
                        <a:t>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767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/>
              <a:t>American Standard Code for Information Interchange (ASCII)</a:t>
            </a:r>
          </a:p>
        </p:txBody>
      </p:sp>
      <p:pic>
        <p:nvPicPr>
          <p:cNvPr id="3" name="Picture 2" descr="AS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82" y="863600"/>
            <a:ext cx="9093200" cy="5994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in Assembly</a:t>
            </a:r>
          </a:p>
        </p:txBody>
      </p:sp>
      <p:pic>
        <p:nvPicPr>
          <p:cNvPr id="3" name="Picture 2" descr="Tabl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003" y="1421437"/>
            <a:ext cx="6692901" cy="54356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5737FD3-AB1A-9245-AF14-10D07E6FD082}"/>
              </a:ext>
            </a:extLst>
          </p:cNvPr>
          <p:cNvSpPr/>
          <p:nvPr/>
        </p:nvSpPr>
        <p:spPr>
          <a:xfrm>
            <a:off x="2220686" y="3614057"/>
            <a:ext cx="5355771" cy="31242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Tables in Assembly</a:t>
            </a:r>
          </a:p>
        </p:txBody>
      </p:sp>
      <p:pic>
        <p:nvPicPr>
          <p:cNvPr id="3" name="Picture 2" descr="Tabl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003" y="1421437"/>
            <a:ext cx="6692901" cy="543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131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Assignment: </a:t>
            </a:r>
            <a:r>
              <a:rPr lang="en-US" dirty="0" err="1"/>
              <a:t>readHex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0591" y="1852026"/>
            <a:ext cx="20355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Parameter: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33593" y="2820739"/>
            <a:ext cx="2548763" cy="610333"/>
            <a:chOff x="733593" y="2820739"/>
            <a:chExt cx="2548763" cy="610333"/>
          </a:xfrm>
        </p:grpSpPr>
        <p:sp>
          <p:nvSpPr>
            <p:cNvPr id="4" name="Rectangle 3"/>
            <p:cNvSpPr/>
            <p:nvPr/>
          </p:nvSpPr>
          <p:spPr>
            <a:xfrm>
              <a:off x="1418506" y="2820739"/>
              <a:ext cx="1863850" cy="610333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33593" y="2903427"/>
              <a:ext cx="4876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a0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948423" y="3134145"/>
            <a:ext cx="6859507" cy="1336133"/>
            <a:chOff x="1948423" y="3134145"/>
            <a:chExt cx="6859507" cy="1336133"/>
          </a:xfrm>
        </p:grpSpPr>
        <p:grpSp>
          <p:nvGrpSpPr>
            <p:cNvPr id="25" name="Group 24"/>
            <p:cNvGrpSpPr/>
            <p:nvPr/>
          </p:nvGrpSpPr>
          <p:grpSpPr>
            <a:xfrm>
              <a:off x="1948423" y="4008404"/>
              <a:ext cx="6859507" cy="461874"/>
              <a:chOff x="1948423" y="4008404"/>
              <a:chExt cx="6859507" cy="46187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7950229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‘A’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7092829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‘5’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6235428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‘D’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378027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‘0’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520626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‘8’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3663225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‘</a:t>
                </a:r>
                <a:r>
                  <a:rPr lang="en-US" sz="3200" dirty="0" err="1"/>
                  <a:t>d</a:t>
                </a:r>
                <a:r>
                  <a:rPr lang="en-US" sz="3200" dirty="0"/>
                  <a:t>’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805824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‘E’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948423" y="4008404"/>
                <a:ext cx="857701" cy="461874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‘</a:t>
                </a:r>
                <a:r>
                  <a:rPr lang="en-US" sz="3200" dirty="0" err="1"/>
                  <a:t>f</a:t>
                </a:r>
                <a:r>
                  <a:rPr lang="en-US" sz="3200" dirty="0"/>
                  <a:t>’</a:t>
                </a:r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rot="16200000" flipH="1">
              <a:off x="1942168" y="3542409"/>
              <a:ext cx="874257" cy="5772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3381320" y="2903214"/>
            <a:ext cx="5380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Address of string of eight ASCII characters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2991" y="4816683"/>
            <a:ext cx="24370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Return Value: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02049" y="5558984"/>
            <a:ext cx="7291179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dirty="0"/>
              <a:t>a1 = 1: a non-hexadecimal character found in the string.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02049" y="6080716"/>
            <a:ext cx="6794552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2400" dirty="0"/>
              <a:t>a1 = 0: valid hexadecimal number; return value in a0.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Assignment: </a:t>
            </a:r>
            <a:r>
              <a:rPr lang="en-US" dirty="0" err="1"/>
              <a:t>printHex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0591" y="1852026"/>
            <a:ext cx="20355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Parameter:</a:t>
            </a:r>
          </a:p>
        </p:txBody>
      </p:sp>
      <p:grpSp>
        <p:nvGrpSpPr>
          <p:cNvPr id="6" name="Group 26"/>
          <p:cNvGrpSpPr/>
          <p:nvPr/>
        </p:nvGrpSpPr>
        <p:grpSpPr>
          <a:xfrm>
            <a:off x="733593" y="2820739"/>
            <a:ext cx="2548763" cy="610333"/>
            <a:chOff x="733593" y="2820739"/>
            <a:chExt cx="2548763" cy="610333"/>
          </a:xfrm>
        </p:grpSpPr>
        <p:sp>
          <p:nvSpPr>
            <p:cNvPr id="4" name="Rectangle 3"/>
            <p:cNvSpPr/>
            <p:nvPr/>
          </p:nvSpPr>
          <p:spPr>
            <a:xfrm>
              <a:off x="1418506" y="2820739"/>
              <a:ext cx="1863850" cy="610333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33593" y="2903427"/>
              <a:ext cx="4876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a0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381320" y="2903214"/>
            <a:ext cx="1813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Integer value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22991" y="3695023"/>
            <a:ext cx="14879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Output: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61735" y="4395264"/>
            <a:ext cx="6834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Print ASCII characters for hexadecimal representation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22991" y="5172148"/>
            <a:ext cx="34309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Return Value: 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Assignment: </a:t>
            </a:r>
            <a:r>
              <a:rPr lang="en-US" dirty="0" err="1"/>
              <a:t>CreateCountTable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0591" y="1852026"/>
            <a:ext cx="302939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Parameter: None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74545" y="2754808"/>
            <a:ext cx="191570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Execution: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52477" y="3546530"/>
            <a:ext cx="6718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Create a table to track at most 200 distinct counters.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22991" y="5172148"/>
            <a:ext cx="34309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Return Value: None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85465" y="4041185"/>
            <a:ext cx="5449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Each counter will count at most up to 255.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6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13"/>
            <a:ext cx="8229600" cy="1143000"/>
          </a:xfrm>
        </p:spPr>
        <p:txBody>
          <a:bodyPr/>
          <a:lstStyle/>
          <a:p>
            <a:r>
              <a:rPr lang="en-US" dirty="0"/>
              <a:t>Assignment: </a:t>
            </a:r>
            <a:r>
              <a:rPr lang="en-US" dirty="0" err="1"/>
              <a:t>CountIntegerAccess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0591" y="1109751"/>
            <a:ext cx="207761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Parameter: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807533" y="2573335"/>
            <a:ext cx="7968848" cy="15696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3200" b="1" dirty="0"/>
              <a:t>Return Value:</a:t>
            </a:r>
          </a:p>
          <a:p>
            <a:r>
              <a:rPr lang="en-US" sz="3200" dirty="0"/>
              <a:t>	a0: The number of time this integer value</a:t>
            </a:r>
            <a:endParaRPr lang="en-US" sz="3200" dirty="0">
              <a:cs typeface="Calibri"/>
            </a:endParaRPr>
          </a:p>
          <a:p>
            <a:r>
              <a:rPr lang="en-US" sz="3200" dirty="0"/>
              <a:t>              has been accessed (including this one).</a:t>
            </a:r>
          </a:p>
        </p:txBody>
      </p:sp>
      <p:grpSp>
        <p:nvGrpSpPr>
          <p:cNvPr id="13" name="Group 26"/>
          <p:cNvGrpSpPr/>
          <p:nvPr/>
        </p:nvGrpSpPr>
        <p:grpSpPr>
          <a:xfrm>
            <a:off x="733593" y="1814544"/>
            <a:ext cx="2548763" cy="610333"/>
            <a:chOff x="733593" y="2820739"/>
            <a:chExt cx="2548763" cy="610333"/>
          </a:xfrm>
        </p:grpSpPr>
        <p:sp>
          <p:nvSpPr>
            <p:cNvPr id="14" name="Rectangle 13"/>
            <p:cNvSpPr/>
            <p:nvPr/>
          </p:nvSpPr>
          <p:spPr>
            <a:xfrm>
              <a:off x="1418506" y="2820739"/>
              <a:ext cx="1863850" cy="610333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3593" y="2903427"/>
              <a:ext cx="4876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a0</a:t>
              </a:r>
              <a:endParaRPr lang="en-US" sz="2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381320" y="1897019"/>
            <a:ext cx="1813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Integer value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4027" y="4552774"/>
            <a:ext cx="749435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Execution:</a:t>
            </a:r>
          </a:p>
          <a:p>
            <a:pPr>
              <a:buFont typeface="Arial"/>
              <a:buChar char="•"/>
            </a:pPr>
            <a:r>
              <a:rPr lang="en-US" sz="3200" dirty="0"/>
              <a:t> Is integer value in table?</a:t>
            </a:r>
          </a:p>
          <a:p>
            <a:pPr lvl="1">
              <a:buFont typeface="Arial"/>
              <a:buChar char="•"/>
            </a:pPr>
            <a:r>
              <a:rPr lang="en-US" sz="3200" dirty="0"/>
              <a:t> Yes: increment counter</a:t>
            </a:r>
          </a:p>
          <a:p>
            <a:pPr lvl="1">
              <a:buFont typeface="Arial"/>
              <a:buChar char="•"/>
            </a:pPr>
            <a:r>
              <a:rPr lang="en-US" sz="3200" dirty="0"/>
              <a:t> No: Add value to table, set counter to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3326</TotalTime>
  <Words>239</Words>
  <Application>Microsoft Macintosh PowerPoint</Application>
  <PresentationFormat>On-screen Show (4:3)</PresentationFormat>
  <Paragraphs>82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Geneva</vt:lpstr>
      <vt:lpstr>Wingdings</vt:lpstr>
      <vt:lpstr>Office Theme</vt:lpstr>
      <vt:lpstr>Introduction to Lab #2 Hexadecimal and Tables</vt:lpstr>
      <vt:lpstr>Hexadecimal Code</vt:lpstr>
      <vt:lpstr>American Standard Code for Information Interchange (ASCII)</vt:lpstr>
      <vt:lpstr>Tables in Assembly</vt:lpstr>
      <vt:lpstr>Tables in Assembly</vt:lpstr>
      <vt:lpstr>Assignment: readHex</vt:lpstr>
      <vt:lpstr>Assignment: printHex</vt:lpstr>
      <vt:lpstr>Assignment: CreateCountTable</vt:lpstr>
      <vt:lpstr>Assignment: CountIntegerAccess</vt:lpstr>
      <vt:lpstr>What to Submit?</vt:lpstr>
    </vt:vector>
  </TitlesOfParts>
  <Company>University of Alberta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Lab #2 Hexadecimal and Tables</dc:title>
  <dc:creator>Jose Nelson Amaral</dc:creator>
  <cp:lastModifiedBy>Jose Amaral</cp:lastModifiedBy>
  <cp:revision>75</cp:revision>
  <dcterms:created xsi:type="dcterms:W3CDTF">2012-09-28T15:24:28Z</dcterms:created>
  <dcterms:modified xsi:type="dcterms:W3CDTF">2019-09-23T20:15:52Z</dcterms:modified>
</cp:coreProperties>
</file>