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 id="2147483661" r:id="rId4"/>
    <p:sldMasterId id="2147483674"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7" roundtripDataSignature="AMtx7mhKfsGPDUtzbXGxX/n25cB2sd35+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4.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customschemas.google.com/relationships/presentationmetadata" Target="metadata"/><Relationship Id="rId16" Type="http://schemas.openxmlformats.org/officeDocument/2006/relationships/slide" Target="slides/slide10.xml"/><Relationship Id="rId5" Type="http://schemas.openxmlformats.org/officeDocument/2006/relationships/slideMaster" Target="slideMasters/slideMaster3.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533520" y="764280"/>
            <a:ext cx="6704640" cy="377136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777240" y="4777560"/>
            <a:ext cx="6217560" cy="452592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5" name="Google Shape;5;n"/>
          <p:cNvSpPr txBox="1"/>
          <p:nvPr>
            <p:ph idx="3" type="hdr"/>
          </p:nvPr>
        </p:nvSpPr>
        <p:spPr>
          <a:xfrm>
            <a:off x="0" y="0"/>
            <a:ext cx="3372840" cy="502560"/>
          </a:xfrm>
          <a:prstGeom prst="rect">
            <a:avLst/>
          </a:prstGeom>
          <a:noFill/>
          <a:ln>
            <a:noFill/>
          </a:ln>
        </p:spPr>
        <p:txBody>
          <a:bodyPr anchorCtr="0" anchor="t" bIns="0" lIns="0" spcFirstLastPara="1" rIns="0" wrap="square" tIns="0">
            <a:noAutofit/>
          </a:bodyPr>
          <a:lstStyle>
            <a:lvl1pPr lvl="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6" name="Google Shape;6;n"/>
          <p:cNvSpPr txBox="1"/>
          <p:nvPr>
            <p:ph idx="10" type="dt"/>
          </p:nvPr>
        </p:nvSpPr>
        <p:spPr>
          <a:xfrm>
            <a:off x="4399200" y="0"/>
            <a:ext cx="3372840" cy="502560"/>
          </a:xfrm>
          <a:prstGeom prst="rect">
            <a:avLst/>
          </a:prstGeom>
          <a:noFill/>
          <a:ln>
            <a:noFill/>
          </a:ln>
        </p:spPr>
        <p:txBody>
          <a:bodyPr anchorCtr="0" anchor="t" bIns="0" lIns="0" spcFirstLastPara="1" rIns="0" wrap="square" tIns="0">
            <a:noAutofit/>
          </a:bodyPr>
          <a:lstStyle>
            <a:lvl1pPr lvl="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9555480"/>
            <a:ext cx="3372840" cy="502560"/>
          </a:xfrm>
          <a:prstGeom prst="rect">
            <a:avLst/>
          </a:prstGeom>
          <a:noFill/>
          <a:ln>
            <a:noFill/>
          </a:ln>
        </p:spPr>
        <p:txBody>
          <a:bodyPr anchorCtr="0" anchor="b" bIns="0" lIns="0" spcFirstLastPara="1" rIns="0" wrap="square" tIns="0">
            <a:noAutofit/>
          </a:bodyPr>
          <a:lstStyle>
            <a:lvl1pPr lvl="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4399200" y="9555480"/>
            <a:ext cx="3372840" cy="502560"/>
          </a:xfrm>
          <a:prstGeom prst="rect">
            <a:avLst/>
          </a:prstGeom>
          <a:noFill/>
          <a:ln>
            <a:noFill/>
          </a:ln>
        </p:spPr>
        <p:txBody>
          <a:bodyPr anchorCtr="0" anchor="b" bIns="0" lIns="0" spcFirstLastPara="1" rIns="0" wrap="square" tIns="0">
            <a:noAutofit/>
          </a:bodyPr>
          <a:lstStyle/>
          <a:p>
            <a:pPr indent="0" lvl="0" marL="0" marR="0" rtl="0" algn="r">
              <a:spcBef>
                <a:spcPts val="0"/>
              </a:spcBef>
              <a:spcAft>
                <a:spcPts val="0"/>
              </a:spcAft>
              <a:buNone/>
            </a:pPr>
            <a:fld id="{00000000-1234-1234-1234-123412341234}" type="slidenum">
              <a:rPr b="0" i="0" lang="en" sz="1400" u="none" cap="none" strike="noStrike">
                <a:solidFill>
                  <a:schemeClr val="dk1"/>
                </a:solidFill>
                <a:latin typeface="Times New Roman"/>
                <a:ea typeface="Times New Roman"/>
                <a:cs typeface="Times New Roman"/>
                <a:sym typeface="Times New Roman"/>
              </a:rPr>
              <a:t>‹#›</a:t>
            </a:fld>
            <a:endParaRPr b="0" i="0" sz="1400" u="none" cap="none" strike="noStrike">
              <a:solidFill>
                <a:schemeClr val="dk1"/>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1:notes"/>
          <p:cNvSpPr txBox="1"/>
          <p:nvPr>
            <p:ph idx="1" type="body"/>
          </p:nvPr>
        </p:nvSpPr>
        <p:spPr>
          <a:xfrm>
            <a:off x="777240" y="4777560"/>
            <a:ext cx="6217560" cy="452592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64" name="Google Shape;164;p1:notes"/>
          <p:cNvSpPr/>
          <p:nvPr>
            <p:ph idx="2" type="sldImg"/>
          </p:nvPr>
        </p:nvSpPr>
        <p:spPr>
          <a:xfrm>
            <a:off x="533520" y="764280"/>
            <a:ext cx="6704640" cy="377136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10:notes"/>
          <p:cNvSpPr txBox="1"/>
          <p:nvPr>
            <p:ph idx="1" type="body"/>
          </p:nvPr>
        </p:nvSpPr>
        <p:spPr>
          <a:xfrm>
            <a:off x="777240" y="4777560"/>
            <a:ext cx="6217560" cy="452592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222" name="Google Shape;222;p10:notes"/>
          <p:cNvSpPr/>
          <p:nvPr>
            <p:ph idx="2" type="sldImg"/>
          </p:nvPr>
        </p:nvSpPr>
        <p:spPr>
          <a:xfrm>
            <a:off x="533520" y="764280"/>
            <a:ext cx="6704640" cy="377136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2:notes"/>
          <p:cNvSpPr/>
          <p:nvPr>
            <p:ph idx="2" type="sldImg"/>
          </p:nvPr>
        </p:nvSpPr>
        <p:spPr>
          <a:xfrm>
            <a:off x="381000" y="685800"/>
            <a:ext cx="6094413" cy="3427413"/>
          </a:xfrm>
          <a:custGeom>
            <a:rect b="b" l="l" r="r" t="t"/>
            <a:pathLst>
              <a:path extrusionOk="0" h="120000" w="120000">
                <a:moveTo>
                  <a:pt x="0" y="0"/>
                </a:moveTo>
                <a:lnTo>
                  <a:pt x="120000" y="0"/>
                </a:lnTo>
                <a:lnTo>
                  <a:pt x="120000" y="120000"/>
                </a:lnTo>
                <a:lnTo>
                  <a:pt x="0" y="120000"/>
                </a:lnTo>
                <a:close/>
              </a:path>
            </a:pathLst>
          </a:custGeom>
          <a:noFill/>
          <a:ln>
            <a:noFill/>
          </a:ln>
        </p:spPr>
      </p:sp>
      <p:sp>
        <p:nvSpPr>
          <p:cNvPr id="170" name="Google Shape;170;p2:notes"/>
          <p:cNvSpPr txBox="1"/>
          <p:nvPr>
            <p:ph idx="1" type="body"/>
          </p:nvPr>
        </p:nvSpPr>
        <p:spPr>
          <a:xfrm>
            <a:off x="685800" y="4343400"/>
            <a:ext cx="5485320" cy="4113720"/>
          </a:xfrm>
          <a:prstGeom prst="rect">
            <a:avLst/>
          </a:prstGeom>
          <a:noFill/>
          <a:ln>
            <a:noFill/>
          </a:ln>
        </p:spPr>
        <p:txBody>
          <a:bodyPr anchorCtr="0" anchor="t" bIns="91425" lIns="0" spcFirstLastPara="1" rIns="0" wrap="square" tIns="91425">
            <a:noAutofit/>
          </a:bodyPr>
          <a:lstStyle/>
          <a:p>
            <a:pPr indent="-215639" lvl="0" marL="216000" rtl="0" algn="l">
              <a:lnSpc>
                <a:spcPct val="100000"/>
              </a:lnSpc>
              <a:spcBef>
                <a:spcPts val="0"/>
              </a:spcBef>
              <a:spcAft>
                <a:spcPts val="0"/>
              </a:spcAft>
              <a:buNone/>
            </a:pPr>
            <a:r>
              <a:t/>
            </a:r>
            <a:endParaRPr b="0" sz="1100" strike="noStrike">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3:notes"/>
          <p:cNvSpPr txBox="1"/>
          <p:nvPr>
            <p:ph idx="1" type="body"/>
          </p:nvPr>
        </p:nvSpPr>
        <p:spPr>
          <a:xfrm>
            <a:off x="777240" y="4777560"/>
            <a:ext cx="6217560" cy="452592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76" name="Google Shape;176;p3:notes"/>
          <p:cNvSpPr/>
          <p:nvPr>
            <p:ph idx="2" type="sldImg"/>
          </p:nvPr>
        </p:nvSpPr>
        <p:spPr>
          <a:xfrm>
            <a:off x="533520" y="764280"/>
            <a:ext cx="6704640" cy="377136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4:notes"/>
          <p:cNvSpPr txBox="1"/>
          <p:nvPr>
            <p:ph idx="1" type="body"/>
          </p:nvPr>
        </p:nvSpPr>
        <p:spPr>
          <a:xfrm>
            <a:off x="777240" y="4777560"/>
            <a:ext cx="6217560" cy="452592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82" name="Google Shape;182;p4:notes"/>
          <p:cNvSpPr/>
          <p:nvPr>
            <p:ph idx="2" type="sldImg"/>
          </p:nvPr>
        </p:nvSpPr>
        <p:spPr>
          <a:xfrm>
            <a:off x="533520" y="764280"/>
            <a:ext cx="6704640" cy="377136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5:notes"/>
          <p:cNvSpPr/>
          <p:nvPr>
            <p:ph idx="2" type="sldImg"/>
          </p:nvPr>
        </p:nvSpPr>
        <p:spPr>
          <a:xfrm>
            <a:off x="381000" y="685800"/>
            <a:ext cx="6094413" cy="3427413"/>
          </a:xfrm>
          <a:custGeom>
            <a:rect b="b" l="l" r="r" t="t"/>
            <a:pathLst>
              <a:path extrusionOk="0" h="120000" w="120000">
                <a:moveTo>
                  <a:pt x="0" y="0"/>
                </a:moveTo>
                <a:lnTo>
                  <a:pt x="120000" y="0"/>
                </a:lnTo>
                <a:lnTo>
                  <a:pt x="120000" y="120000"/>
                </a:lnTo>
                <a:lnTo>
                  <a:pt x="0" y="120000"/>
                </a:lnTo>
                <a:close/>
              </a:path>
            </a:pathLst>
          </a:custGeom>
          <a:noFill/>
          <a:ln>
            <a:noFill/>
          </a:ln>
        </p:spPr>
      </p:sp>
      <p:sp>
        <p:nvSpPr>
          <p:cNvPr id="187" name="Google Shape;187;p5:notes"/>
          <p:cNvSpPr txBox="1"/>
          <p:nvPr>
            <p:ph idx="1" type="body"/>
          </p:nvPr>
        </p:nvSpPr>
        <p:spPr>
          <a:xfrm>
            <a:off x="685800" y="4343400"/>
            <a:ext cx="5485320" cy="4113720"/>
          </a:xfrm>
          <a:prstGeom prst="rect">
            <a:avLst/>
          </a:prstGeom>
          <a:noFill/>
          <a:ln>
            <a:noFill/>
          </a:ln>
        </p:spPr>
        <p:txBody>
          <a:bodyPr anchorCtr="0" anchor="t" bIns="91425" lIns="0" spcFirstLastPara="1" rIns="0" wrap="square" tIns="91425">
            <a:noAutofit/>
          </a:bodyPr>
          <a:lstStyle/>
          <a:p>
            <a:pPr indent="-215639" lvl="0" marL="216000" rtl="0" algn="l">
              <a:lnSpc>
                <a:spcPct val="100000"/>
              </a:lnSpc>
              <a:spcBef>
                <a:spcPts val="0"/>
              </a:spcBef>
              <a:spcAft>
                <a:spcPts val="0"/>
              </a:spcAft>
              <a:buNone/>
            </a:pPr>
            <a:r>
              <a:rPr b="0" lang="en" sz="1100" strike="noStrike">
                <a:latin typeface="Arial"/>
                <a:ea typeface="Arial"/>
                <a:cs typeface="Arial"/>
                <a:sym typeface="Arial"/>
              </a:rPr>
              <a:t>While Rars has the option to have interruptions, the student creating the programs must enable them. Additionally, the student must create an exception handler to deal specifically with the interrupts they have enabled. </a:t>
            </a:r>
            <a:endParaRPr b="0" sz="1100" strike="noStrike">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6:notes"/>
          <p:cNvSpPr/>
          <p:nvPr>
            <p:ph idx="2" type="sldImg"/>
          </p:nvPr>
        </p:nvSpPr>
        <p:spPr>
          <a:xfrm>
            <a:off x="381000" y="685800"/>
            <a:ext cx="6094413" cy="3427413"/>
          </a:xfrm>
          <a:custGeom>
            <a:rect b="b" l="l" r="r" t="t"/>
            <a:pathLst>
              <a:path extrusionOk="0" h="120000" w="120000">
                <a:moveTo>
                  <a:pt x="0" y="0"/>
                </a:moveTo>
                <a:lnTo>
                  <a:pt x="120000" y="0"/>
                </a:lnTo>
                <a:lnTo>
                  <a:pt x="120000" y="120000"/>
                </a:lnTo>
                <a:lnTo>
                  <a:pt x="0" y="120000"/>
                </a:lnTo>
                <a:close/>
              </a:path>
            </a:pathLst>
          </a:custGeom>
          <a:noFill/>
          <a:ln>
            <a:noFill/>
          </a:ln>
        </p:spPr>
      </p:sp>
      <p:sp>
        <p:nvSpPr>
          <p:cNvPr id="193" name="Google Shape;193;p6:notes"/>
          <p:cNvSpPr txBox="1"/>
          <p:nvPr>
            <p:ph idx="1" type="body"/>
          </p:nvPr>
        </p:nvSpPr>
        <p:spPr>
          <a:xfrm>
            <a:off x="685800" y="4343400"/>
            <a:ext cx="5485320" cy="4113720"/>
          </a:xfrm>
          <a:prstGeom prst="rect">
            <a:avLst/>
          </a:prstGeom>
          <a:noFill/>
          <a:ln>
            <a:noFill/>
          </a:ln>
        </p:spPr>
        <p:txBody>
          <a:bodyPr anchorCtr="0" anchor="t" bIns="91425" lIns="0" spcFirstLastPara="1" rIns="0" wrap="square" tIns="91425">
            <a:noAutofit/>
          </a:bodyPr>
          <a:lstStyle/>
          <a:p>
            <a:pPr indent="-215639" lvl="0" marL="216000" rtl="0" algn="l">
              <a:lnSpc>
                <a:spcPct val="100000"/>
              </a:lnSpc>
              <a:spcBef>
                <a:spcPts val="0"/>
              </a:spcBef>
              <a:spcAft>
                <a:spcPts val="0"/>
              </a:spcAft>
              <a:buNone/>
            </a:pPr>
            <a:r>
              <a:rPr b="0" lang="en" sz="1100" strike="noStrike">
                <a:latin typeface="Arial"/>
                <a:ea typeface="Arial"/>
                <a:cs typeface="Arial"/>
                <a:sym typeface="Arial"/>
              </a:rPr>
              <a:t>Note, that everytime a keyboard interrupt occurs, i.e. a key is pressed, the bit 1 of the keyboard control must be reset everytime. </a:t>
            </a:r>
            <a:endParaRPr b="0" sz="1100" strike="noStrike">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8:notes"/>
          <p:cNvSpPr txBox="1"/>
          <p:nvPr>
            <p:ph idx="1" type="body"/>
          </p:nvPr>
        </p:nvSpPr>
        <p:spPr>
          <a:xfrm>
            <a:off x="777240" y="4777560"/>
            <a:ext cx="6217560" cy="452592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99" name="Google Shape;199;p8:notes"/>
          <p:cNvSpPr/>
          <p:nvPr>
            <p:ph idx="2" type="sldImg"/>
          </p:nvPr>
        </p:nvSpPr>
        <p:spPr>
          <a:xfrm>
            <a:off x="533520" y="764280"/>
            <a:ext cx="6704640" cy="377136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7:notes"/>
          <p:cNvSpPr/>
          <p:nvPr>
            <p:ph idx="2" type="sldImg"/>
          </p:nvPr>
        </p:nvSpPr>
        <p:spPr>
          <a:xfrm>
            <a:off x="381000" y="685800"/>
            <a:ext cx="6094413" cy="3427413"/>
          </a:xfrm>
          <a:custGeom>
            <a:rect b="b" l="l" r="r" t="t"/>
            <a:pathLst>
              <a:path extrusionOk="0" h="120000" w="120000">
                <a:moveTo>
                  <a:pt x="0" y="0"/>
                </a:moveTo>
                <a:lnTo>
                  <a:pt x="120000" y="0"/>
                </a:lnTo>
                <a:lnTo>
                  <a:pt x="120000" y="120000"/>
                </a:lnTo>
                <a:lnTo>
                  <a:pt x="0" y="120000"/>
                </a:lnTo>
                <a:close/>
              </a:path>
            </a:pathLst>
          </a:custGeom>
          <a:noFill/>
          <a:ln>
            <a:noFill/>
          </a:ln>
        </p:spPr>
      </p:sp>
      <p:sp>
        <p:nvSpPr>
          <p:cNvPr id="205" name="Google Shape;205;p7:notes"/>
          <p:cNvSpPr txBox="1"/>
          <p:nvPr>
            <p:ph idx="1" type="body"/>
          </p:nvPr>
        </p:nvSpPr>
        <p:spPr>
          <a:xfrm>
            <a:off x="685800" y="4343400"/>
            <a:ext cx="5485320" cy="4113720"/>
          </a:xfrm>
          <a:prstGeom prst="rect">
            <a:avLst/>
          </a:prstGeom>
          <a:noFill/>
          <a:ln>
            <a:noFill/>
          </a:ln>
        </p:spPr>
        <p:txBody>
          <a:bodyPr anchorCtr="0" anchor="t" bIns="91425" lIns="0" spcFirstLastPara="1" rIns="0" wrap="square" tIns="91425">
            <a:noAutofit/>
          </a:bodyPr>
          <a:lstStyle/>
          <a:p>
            <a:pPr indent="-215639" lvl="0" marL="216000" rtl="0" algn="l">
              <a:lnSpc>
                <a:spcPct val="100000"/>
              </a:lnSpc>
              <a:spcBef>
                <a:spcPts val="0"/>
              </a:spcBef>
              <a:spcAft>
                <a:spcPts val="0"/>
              </a:spcAft>
              <a:buNone/>
            </a:pPr>
            <a:r>
              <a:rPr b="0" lang="en" sz="1100" strike="noStrike">
                <a:latin typeface="Arial"/>
                <a:ea typeface="Arial"/>
                <a:cs typeface="Arial"/>
                <a:sym typeface="Arial"/>
              </a:rPr>
              <a:t>*** Look at the common.s file</a:t>
            </a:r>
            <a:endParaRPr b="0" sz="1100" strike="noStrike">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9:notes"/>
          <p:cNvSpPr txBox="1"/>
          <p:nvPr>
            <p:ph idx="1" type="body"/>
          </p:nvPr>
        </p:nvSpPr>
        <p:spPr>
          <a:xfrm>
            <a:off x="777240" y="4777560"/>
            <a:ext cx="6217560" cy="452592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211" name="Google Shape;211;p9:notes"/>
          <p:cNvSpPr/>
          <p:nvPr>
            <p:ph idx="2" type="sldImg"/>
          </p:nvPr>
        </p:nvSpPr>
        <p:spPr>
          <a:xfrm>
            <a:off x="533520" y="764280"/>
            <a:ext cx="6704640" cy="377136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type="blank">
  <p:cSld name="BLANK">
    <p:spTree>
      <p:nvGrpSpPr>
        <p:cNvPr id="12" name="Shape 12"/>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over Content" type="objOverTx">
  <p:cSld name="OBJECT_OVER_TEXT">
    <p:spTree>
      <p:nvGrpSpPr>
        <p:cNvPr id="42" name="Shape 42"/>
        <p:cNvGrpSpPr/>
        <p:nvPr/>
      </p:nvGrpSpPr>
      <p:grpSpPr>
        <a:xfrm>
          <a:off x="0" y="0"/>
          <a:ext cx="0" cy="0"/>
          <a:chOff x="0" y="0"/>
          <a:chExt cx="0" cy="0"/>
        </a:xfrm>
      </p:grpSpPr>
      <p:sp>
        <p:nvSpPr>
          <p:cNvPr id="43" name="Google Shape;43;p26"/>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4" name="Google Shape;44;p26"/>
          <p:cNvSpPr txBox="1"/>
          <p:nvPr>
            <p:ph idx="1" type="body"/>
          </p:nvPr>
        </p:nvSpPr>
        <p:spPr>
          <a:xfrm>
            <a:off x="457200" y="1203480"/>
            <a:ext cx="822924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5" name="Google Shape;45;p26"/>
          <p:cNvSpPr txBox="1"/>
          <p:nvPr>
            <p:ph idx="2" type="body"/>
          </p:nvPr>
        </p:nvSpPr>
        <p:spPr>
          <a:xfrm>
            <a:off x="457200" y="2761920"/>
            <a:ext cx="822924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4 Content" type="fourObj">
  <p:cSld name="FOUR_OBJECTS">
    <p:spTree>
      <p:nvGrpSpPr>
        <p:cNvPr id="46" name="Shape 46"/>
        <p:cNvGrpSpPr/>
        <p:nvPr/>
      </p:nvGrpSpPr>
      <p:grpSpPr>
        <a:xfrm>
          <a:off x="0" y="0"/>
          <a:ext cx="0" cy="0"/>
          <a:chOff x="0" y="0"/>
          <a:chExt cx="0" cy="0"/>
        </a:xfrm>
      </p:grpSpPr>
      <p:sp>
        <p:nvSpPr>
          <p:cNvPr id="47" name="Google Shape;47;p27"/>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8" name="Google Shape;48;p27"/>
          <p:cNvSpPr txBox="1"/>
          <p:nvPr>
            <p:ph idx="1" type="body"/>
          </p:nvPr>
        </p:nvSpPr>
        <p:spPr>
          <a:xfrm>
            <a:off x="457200" y="1203480"/>
            <a:ext cx="40158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9" name="Google Shape;49;p27"/>
          <p:cNvSpPr txBox="1"/>
          <p:nvPr>
            <p:ph idx="2" type="body"/>
          </p:nvPr>
        </p:nvSpPr>
        <p:spPr>
          <a:xfrm>
            <a:off x="4674240" y="1203480"/>
            <a:ext cx="40158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 name="Google Shape;50;p27"/>
          <p:cNvSpPr txBox="1"/>
          <p:nvPr>
            <p:ph idx="3" type="body"/>
          </p:nvPr>
        </p:nvSpPr>
        <p:spPr>
          <a:xfrm>
            <a:off x="457200" y="2761920"/>
            <a:ext cx="40158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1" name="Google Shape;51;p27"/>
          <p:cNvSpPr txBox="1"/>
          <p:nvPr>
            <p:ph idx="4" type="body"/>
          </p:nvPr>
        </p:nvSpPr>
        <p:spPr>
          <a:xfrm>
            <a:off x="4674240" y="2761920"/>
            <a:ext cx="40158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6 Content">
  <p:cSld name="Title, 6 Content">
    <p:spTree>
      <p:nvGrpSpPr>
        <p:cNvPr id="52" name="Shape 52"/>
        <p:cNvGrpSpPr/>
        <p:nvPr/>
      </p:nvGrpSpPr>
      <p:grpSpPr>
        <a:xfrm>
          <a:off x="0" y="0"/>
          <a:ext cx="0" cy="0"/>
          <a:chOff x="0" y="0"/>
          <a:chExt cx="0" cy="0"/>
        </a:xfrm>
      </p:grpSpPr>
      <p:sp>
        <p:nvSpPr>
          <p:cNvPr id="53" name="Google Shape;53;p28"/>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4" name="Google Shape;54;p28"/>
          <p:cNvSpPr txBox="1"/>
          <p:nvPr>
            <p:ph idx="1" type="body"/>
          </p:nvPr>
        </p:nvSpPr>
        <p:spPr>
          <a:xfrm>
            <a:off x="457200" y="1203480"/>
            <a:ext cx="26496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5" name="Google Shape;55;p28"/>
          <p:cNvSpPr txBox="1"/>
          <p:nvPr>
            <p:ph idx="2" type="body"/>
          </p:nvPr>
        </p:nvSpPr>
        <p:spPr>
          <a:xfrm>
            <a:off x="3239640" y="1203480"/>
            <a:ext cx="26496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6" name="Google Shape;56;p28"/>
          <p:cNvSpPr txBox="1"/>
          <p:nvPr>
            <p:ph idx="3" type="body"/>
          </p:nvPr>
        </p:nvSpPr>
        <p:spPr>
          <a:xfrm>
            <a:off x="6022080" y="1203480"/>
            <a:ext cx="26496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7" name="Google Shape;57;p28"/>
          <p:cNvSpPr txBox="1"/>
          <p:nvPr>
            <p:ph idx="4" type="body"/>
          </p:nvPr>
        </p:nvSpPr>
        <p:spPr>
          <a:xfrm>
            <a:off x="457200" y="2761920"/>
            <a:ext cx="26496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8" name="Google Shape;58;p28"/>
          <p:cNvSpPr txBox="1"/>
          <p:nvPr>
            <p:ph idx="5" type="body"/>
          </p:nvPr>
        </p:nvSpPr>
        <p:spPr>
          <a:xfrm>
            <a:off x="3239640" y="2761920"/>
            <a:ext cx="26496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9" name="Google Shape;59;p28"/>
          <p:cNvSpPr txBox="1"/>
          <p:nvPr>
            <p:ph idx="6" type="body"/>
          </p:nvPr>
        </p:nvSpPr>
        <p:spPr>
          <a:xfrm>
            <a:off x="6022080" y="2761920"/>
            <a:ext cx="26496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type="blank">
  <p:cSld name="BLANK">
    <p:spTree>
      <p:nvGrpSpPr>
        <p:cNvPr id="63" name="Shape 63"/>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64" name="Shape 64"/>
        <p:cNvGrpSpPr/>
        <p:nvPr/>
      </p:nvGrpSpPr>
      <p:grpSpPr>
        <a:xfrm>
          <a:off x="0" y="0"/>
          <a:ext cx="0" cy="0"/>
          <a:chOff x="0" y="0"/>
          <a:chExt cx="0" cy="0"/>
        </a:xfrm>
      </p:grpSpPr>
      <p:sp>
        <p:nvSpPr>
          <p:cNvPr id="65" name="Google Shape;65;p17"/>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6" name="Google Shape;66;p17"/>
          <p:cNvSpPr txBox="1"/>
          <p:nvPr>
            <p:ph idx="1" type="subTitle"/>
          </p:nvPr>
        </p:nvSpPr>
        <p:spPr>
          <a:xfrm>
            <a:off x="457200" y="1203480"/>
            <a:ext cx="8229240" cy="2982960"/>
          </a:xfrm>
          <a:prstGeom prst="rect">
            <a:avLst/>
          </a:prstGeom>
          <a:noFill/>
          <a:ln>
            <a:noFill/>
          </a:ln>
        </p:spPr>
        <p:txBody>
          <a:bodyPr anchorCtr="0" anchor="ctr" bIns="0" lIns="0" spcFirstLastPara="1" rIns="0" wrap="square" tIns="0">
            <a:no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67" name="Shape 67"/>
        <p:cNvGrpSpPr/>
        <p:nvPr/>
      </p:nvGrpSpPr>
      <p:grpSpPr>
        <a:xfrm>
          <a:off x="0" y="0"/>
          <a:ext cx="0" cy="0"/>
          <a:chOff x="0" y="0"/>
          <a:chExt cx="0" cy="0"/>
        </a:xfrm>
      </p:grpSpPr>
      <p:sp>
        <p:nvSpPr>
          <p:cNvPr id="68" name="Google Shape;68;p29"/>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29"/>
          <p:cNvSpPr txBox="1"/>
          <p:nvPr>
            <p:ph idx="1" type="body"/>
          </p:nvPr>
        </p:nvSpPr>
        <p:spPr>
          <a:xfrm>
            <a:off x="457200" y="1203480"/>
            <a:ext cx="8229240" cy="298296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type="twoObj">
  <p:cSld name="TWO_OBJECTS">
    <p:spTree>
      <p:nvGrpSpPr>
        <p:cNvPr id="70" name="Shape 70"/>
        <p:cNvGrpSpPr/>
        <p:nvPr/>
      </p:nvGrpSpPr>
      <p:grpSpPr>
        <a:xfrm>
          <a:off x="0" y="0"/>
          <a:ext cx="0" cy="0"/>
          <a:chOff x="0" y="0"/>
          <a:chExt cx="0" cy="0"/>
        </a:xfrm>
      </p:grpSpPr>
      <p:sp>
        <p:nvSpPr>
          <p:cNvPr id="71" name="Google Shape;71;p30"/>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2" name="Google Shape;72;p30"/>
          <p:cNvSpPr txBox="1"/>
          <p:nvPr>
            <p:ph idx="1" type="body"/>
          </p:nvPr>
        </p:nvSpPr>
        <p:spPr>
          <a:xfrm>
            <a:off x="457200" y="1203480"/>
            <a:ext cx="4015800" cy="298296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3" name="Google Shape;73;p30"/>
          <p:cNvSpPr txBox="1"/>
          <p:nvPr>
            <p:ph idx="2" type="body"/>
          </p:nvPr>
        </p:nvSpPr>
        <p:spPr>
          <a:xfrm>
            <a:off x="4674240" y="1203480"/>
            <a:ext cx="4015800" cy="298296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4" name="Shape 74"/>
        <p:cNvGrpSpPr/>
        <p:nvPr/>
      </p:nvGrpSpPr>
      <p:grpSpPr>
        <a:xfrm>
          <a:off x="0" y="0"/>
          <a:ext cx="0" cy="0"/>
          <a:chOff x="0" y="0"/>
          <a:chExt cx="0" cy="0"/>
        </a:xfrm>
      </p:grpSpPr>
      <p:sp>
        <p:nvSpPr>
          <p:cNvPr id="75" name="Google Shape;75;p31"/>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ntered Text" type="objOnly">
  <p:cSld name="OBJECT_ONLY">
    <p:spTree>
      <p:nvGrpSpPr>
        <p:cNvPr id="76" name="Shape 76"/>
        <p:cNvGrpSpPr/>
        <p:nvPr/>
      </p:nvGrpSpPr>
      <p:grpSpPr>
        <a:xfrm>
          <a:off x="0" y="0"/>
          <a:ext cx="0" cy="0"/>
          <a:chOff x="0" y="0"/>
          <a:chExt cx="0" cy="0"/>
        </a:xfrm>
      </p:grpSpPr>
      <p:sp>
        <p:nvSpPr>
          <p:cNvPr id="77" name="Google Shape;77;p32"/>
          <p:cNvSpPr txBox="1"/>
          <p:nvPr>
            <p:ph idx="1" type="subTitle"/>
          </p:nvPr>
        </p:nvSpPr>
        <p:spPr>
          <a:xfrm>
            <a:off x="457200" y="205200"/>
            <a:ext cx="8229240" cy="3981240"/>
          </a:xfrm>
          <a:prstGeom prst="rect">
            <a:avLst/>
          </a:prstGeom>
          <a:noFill/>
          <a:ln>
            <a:noFill/>
          </a:ln>
        </p:spPr>
        <p:txBody>
          <a:bodyPr anchorCtr="0" anchor="ctr" bIns="0" lIns="0" spcFirstLastPara="1" rIns="0" wrap="square" tIns="0">
            <a:no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and Content" type="twoObjAndObj">
  <p:cSld name="TWO_OBJECTS_AND_OBJECT">
    <p:spTree>
      <p:nvGrpSpPr>
        <p:cNvPr id="78" name="Shape 78"/>
        <p:cNvGrpSpPr/>
        <p:nvPr/>
      </p:nvGrpSpPr>
      <p:grpSpPr>
        <a:xfrm>
          <a:off x="0" y="0"/>
          <a:ext cx="0" cy="0"/>
          <a:chOff x="0" y="0"/>
          <a:chExt cx="0" cy="0"/>
        </a:xfrm>
      </p:grpSpPr>
      <p:sp>
        <p:nvSpPr>
          <p:cNvPr id="79" name="Google Shape;79;p33"/>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33"/>
          <p:cNvSpPr txBox="1"/>
          <p:nvPr>
            <p:ph idx="1" type="body"/>
          </p:nvPr>
        </p:nvSpPr>
        <p:spPr>
          <a:xfrm>
            <a:off x="457200" y="1203480"/>
            <a:ext cx="40158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33"/>
          <p:cNvSpPr txBox="1"/>
          <p:nvPr>
            <p:ph idx="2" type="body"/>
          </p:nvPr>
        </p:nvSpPr>
        <p:spPr>
          <a:xfrm>
            <a:off x="4674240" y="1203480"/>
            <a:ext cx="4015800" cy="298296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2" name="Google Shape;82;p33"/>
          <p:cNvSpPr txBox="1"/>
          <p:nvPr>
            <p:ph idx="3" type="body"/>
          </p:nvPr>
        </p:nvSpPr>
        <p:spPr>
          <a:xfrm>
            <a:off x="457200" y="2761920"/>
            <a:ext cx="40158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13" name="Shape 13"/>
        <p:cNvGrpSpPr/>
        <p:nvPr/>
      </p:nvGrpSpPr>
      <p:grpSpPr>
        <a:xfrm>
          <a:off x="0" y="0"/>
          <a:ext cx="0" cy="0"/>
          <a:chOff x="0" y="0"/>
          <a:chExt cx="0" cy="0"/>
        </a:xfrm>
      </p:grpSpPr>
      <p:sp>
        <p:nvSpPr>
          <p:cNvPr id="14" name="Google Shape;14;p18"/>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 name="Google Shape;15;p18"/>
          <p:cNvSpPr txBox="1"/>
          <p:nvPr>
            <p:ph idx="1" type="subTitle"/>
          </p:nvPr>
        </p:nvSpPr>
        <p:spPr>
          <a:xfrm>
            <a:off x="457200" y="1203480"/>
            <a:ext cx="8229240" cy="2982960"/>
          </a:xfrm>
          <a:prstGeom prst="rect">
            <a:avLst/>
          </a:prstGeom>
          <a:noFill/>
          <a:ln>
            <a:noFill/>
          </a:ln>
        </p:spPr>
        <p:txBody>
          <a:bodyPr anchorCtr="0" anchor="ctr" bIns="0" lIns="0" spcFirstLastPara="1" rIns="0" wrap="square" tIns="0">
            <a:no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83" name="Shape 83"/>
        <p:cNvGrpSpPr/>
        <p:nvPr/>
      </p:nvGrpSpPr>
      <p:grpSpPr>
        <a:xfrm>
          <a:off x="0" y="0"/>
          <a:ext cx="0" cy="0"/>
          <a:chOff x="0" y="0"/>
          <a:chExt cx="0" cy="0"/>
        </a:xfrm>
      </p:grpSpPr>
      <p:sp>
        <p:nvSpPr>
          <p:cNvPr id="84" name="Google Shape;84;p34"/>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5" name="Google Shape;85;p34"/>
          <p:cNvSpPr txBox="1"/>
          <p:nvPr>
            <p:ph idx="1" type="body"/>
          </p:nvPr>
        </p:nvSpPr>
        <p:spPr>
          <a:xfrm>
            <a:off x="457200" y="1203480"/>
            <a:ext cx="4015800" cy="298296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6" name="Google Shape;86;p34"/>
          <p:cNvSpPr txBox="1"/>
          <p:nvPr>
            <p:ph idx="2" type="body"/>
          </p:nvPr>
        </p:nvSpPr>
        <p:spPr>
          <a:xfrm>
            <a:off x="4674240" y="1203480"/>
            <a:ext cx="40158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7" name="Google Shape;87;p34"/>
          <p:cNvSpPr txBox="1"/>
          <p:nvPr>
            <p:ph idx="3" type="body"/>
          </p:nvPr>
        </p:nvSpPr>
        <p:spPr>
          <a:xfrm>
            <a:off x="4674240" y="2761920"/>
            <a:ext cx="40158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over Content" type="twoObjOverTx">
  <p:cSld name="TWO_OBJECTS_OVER_TEXT">
    <p:spTree>
      <p:nvGrpSpPr>
        <p:cNvPr id="88" name="Shape 88"/>
        <p:cNvGrpSpPr/>
        <p:nvPr/>
      </p:nvGrpSpPr>
      <p:grpSpPr>
        <a:xfrm>
          <a:off x="0" y="0"/>
          <a:ext cx="0" cy="0"/>
          <a:chOff x="0" y="0"/>
          <a:chExt cx="0" cy="0"/>
        </a:xfrm>
      </p:grpSpPr>
      <p:sp>
        <p:nvSpPr>
          <p:cNvPr id="89" name="Google Shape;89;p35"/>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0" name="Google Shape;90;p35"/>
          <p:cNvSpPr txBox="1"/>
          <p:nvPr>
            <p:ph idx="1" type="body"/>
          </p:nvPr>
        </p:nvSpPr>
        <p:spPr>
          <a:xfrm>
            <a:off x="457200" y="1203480"/>
            <a:ext cx="40158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1" name="Google Shape;91;p35"/>
          <p:cNvSpPr txBox="1"/>
          <p:nvPr>
            <p:ph idx="2" type="body"/>
          </p:nvPr>
        </p:nvSpPr>
        <p:spPr>
          <a:xfrm>
            <a:off x="4674240" y="1203480"/>
            <a:ext cx="40158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2" name="Google Shape;92;p35"/>
          <p:cNvSpPr txBox="1"/>
          <p:nvPr>
            <p:ph idx="3" type="body"/>
          </p:nvPr>
        </p:nvSpPr>
        <p:spPr>
          <a:xfrm>
            <a:off x="457200" y="2761920"/>
            <a:ext cx="822924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over Content" type="objOverTx">
  <p:cSld name="OBJECT_OVER_TEXT">
    <p:spTree>
      <p:nvGrpSpPr>
        <p:cNvPr id="93" name="Shape 93"/>
        <p:cNvGrpSpPr/>
        <p:nvPr/>
      </p:nvGrpSpPr>
      <p:grpSpPr>
        <a:xfrm>
          <a:off x="0" y="0"/>
          <a:ext cx="0" cy="0"/>
          <a:chOff x="0" y="0"/>
          <a:chExt cx="0" cy="0"/>
        </a:xfrm>
      </p:grpSpPr>
      <p:sp>
        <p:nvSpPr>
          <p:cNvPr id="94" name="Google Shape;94;p36"/>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5" name="Google Shape;95;p36"/>
          <p:cNvSpPr txBox="1"/>
          <p:nvPr>
            <p:ph idx="1" type="body"/>
          </p:nvPr>
        </p:nvSpPr>
        <p:spPr>
          <a:xfrm>
            <a:off x="457200" y="1203480"/>
            <a:ext cx="822924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6" name="Google Shape;96;p36"/>
          <p:cNvSpPr txBox="1"/>
          <p:nvPr>
            <p:ph idx="2" type="body"/>
          </p:nvPr>
        </p:nvSpPr>
        <p:spPr>
          <a:xfrm>
            <a:off x="457200" y="2761920"/>
            <a:ext cx="822924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4 Content" type="fourObj">
  <p:cSld name="FOUR_OBJECTS">
    <p:spTree>
      <p:nvGrpSpPr>
        <p:cNvPr id="97" name="Shape 97"/>
        <p:cNvGrpSpPr/>
        <p:nvPr/>
      </p:nvGrpSpPr>
      <p:grpSpPr>
        <a:xfrm>
          <a:off x="0" y="0"/>
          <a:ext cx="0" cy="0"/>
          <a:chOff x="0" y="0"/>
          <a:chExt cx="0" cy="0"/>
        </a:xfrm>
      </p:grpSpPr>
      <p:sp>
        <p:nvSpPr>
          <p:cNvPr id="98" name="Google Shape;98;p37"/>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9" name="Google Shape;99;p37"/>
          <p:cNvSpPr txBox="1"/>
          <p:nvPr>
            <p:ph idx="1" type="body"/>
          </p:nvPr>
        </p:nvSpPr>
        <p:spPr>
          <a:xfrm>
            <a:off x="457200" y="1203480"/>
            <a:ext cx="40158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0" name="Google Shape;100;p37"/>
          <p:cNvSpPr txBox="1"/>
          <p:nvPr>
            <p:ph idx="2" type="body"/>
          </p:nvPr>
        </p:nvSpPr>
        <p:spPr>
          <a:xfrm>
            <a:off x="4674240" y="1203480"/>
            <a:ext cx="40158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1" name="Google Shape;101;p37"/>
          <p:cNvSpPr txBox="1"/>
          <p:nvPr>
            <p:ph idx="3" type="body"/>
          </p:nvPr>
        </p:nvSpPr>
        <p:spPr>
          <a:xfrm>
            <a:off x="457200" y="2761920"/>
            <a:ext cx="40158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2" name="Google Shape;102;p37"/>
          <p:cNvSpPr txBox="1"/>
          <p:nvPr>
            <p:ph idx="4" type="body"/>
          </p:nvPr>
        </p:nvSpPr>
        <p:spPr>
          <a:xfrm>
            <a:off x="4674240" y="2761920"/>
            <a:ext cx="40158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6 Content">
  <p:cSld name="Title, 6 Content">
    <p:spTree>
      <p:nvGrpSpPr>
        <p:cNvPr id="103" name="Shape 103"/>
        <p:cNvGrpSpPr/>
        <p:nvPr/>
      </p:nvGrpSpPr>
      <p:grpSpPr>
        <a:xfrm>
          <a:off x="0" y="0"/>
          <a:ext cx="0" cy="0"/>
          <a:chOff x="0" y="0"/>
          <a:chExt cx="0" cy="0"/>
        </a:xfrm>
      </p:grpSpPr>
      <p:sp>
        <p:nvSpPr>
          <p:cNvPr id="104" name="Google Shape;104;p38"/>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5" name="Google Shape;105;p38"/>
          <p:cNvSpPr txBox="1"/>
          <p:nvPr>
            <p:ph idx="1" type="body"/>
          </p:nvPr>
        </p:nvSpPr>
        <p:spPr>
          <a:xfrm>
            <a:off x="457200" y="1203480"/>
            <a:ext cx="26496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6" name="Google Shape;106;p38"/>
          <p:cNvSpPr txBox="1"/>
          <p:nvPr>
            <p:ph idx="2" type="body"/>
          </p:nvPr>
        </p:nvSpPr>
        <p:spPr>
          <a:xfrm>
            <a:off x="3239640" y="1203480"/>
            <a:ext cx="26496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7" name="Google Shape;107;p38"/>
          <p:cNvSpPr txBox="1"/>
          <p:nvPr>
            <p:ph idx="3" type="body"/>
          </p:nvPr>
        </p:nvSpPr>
        <p:spPr>
          <a:xfrm>
            <a:off x="6022080" y="1203480"/>
            <a:ext cx="26496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8" name="Google Shape;108;p38"/>
          <p:cNvSpPr txBox="1"/>
          <p:nvPr>
            <p:ph idx="4" type="body"/>
          </p:nvPr>
        </p:nvSpPr>
        <p:spPr>
          <a:xfrm>
            <a:off x="457200" y="2761920"/>
            <a:ext cx="26496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9" name="Google Shape;109;p38"/>
          <p:cNvSpPr txBox="1"/>
          <p:nvPr>
            <p:ph idx="5" type="body"/>
          </p:nvPr>
        </p:nvSpPr>
        <p:spPr>
          <a:xfrm>
            <a:off x="3239640" y="2761920"/>
            <a:ext cx="26496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0" name="Google Shape;110;p38"/>
          <p:cNvSpPr txBox="1"/>
          <p:nvPr>
            <p:ph idx="6" type="body"/>
          </p:nvPr>
        </p:nvSpPr>
        <p:spPr>
          <a:xfrm>
            <a:off x="6022080" y="2761920"/>
            <a:ext cx="26496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type="blank">
  <p:cSld name="BLANK">
    <p:spTree>
      <p:nvGrpSpPr>
        <p:cNvPr id="114" name="Shape 114"/>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115" name="Shape 115"/>
        <p:cNvGrpSpPr/>
        <p:nvPr/>
      </p:nvGrpSpPr>
      <p:grpSpPr>
        <a:xfrm>
          <a:off x="0" y="0"/>
          <a:ext cx="0" cy="0"/>
          <a:chOff x="0" y="0"/>
          <a:chExt cx="0" cy="0"/>
        </a:xfrm>
      </p:grpSpPr>
      <p:sp>
        <p:nvSpPr>
          <p:cNvPr id="116" name="Google Shape;116;p39"/>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7" name="Google Shape;117;p39"/>
          <p:cNvSpPr txBox="1"/>
          <p:nvPr>
            <p:ph idx="1" type="subTitle"/>
          </p:nvPr>
        </p:nvSpPr>
        <p:spPr>
          <a:xfrm>
            <a:off x="457200" y="1203480"/>
            <a:ext cx="8229240" cy="2982960"/>
          </a:xfrm>
          <a:prstGeom prst="rect">
            <a:avLst/>
          </a:prstGeom>
          <a:noFill/>
          <a:ln>
            <a:noFill/>
          </a:ln>
        </p:spPr>
        <p:txBody>
          <a:bodyPr anchorCtr="0" anchor="ctr" bIns="0" lIns="0" spcFirstLastPara="1" rIns="0" wrap="square" tIns="0">
            <a:no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118" name="Shape 118"/>
        <p:cNvGrpSpPr/>
        <p:nvPr/>
      </p:nvGrpSpPr>
      <p:grpSpPr>
        <a:xfrm>
          <a:off x="0" y="0"/>
          <a:ext cx="0" cy="0"/>
          <a:chOff x="0" y="0"/>
          <a:chExt cx="0" cy="0"/>
        </a:xfrm>
      </p:grpSpPr>
      <p:sp>
        <p:nvSpPr>
          <p:cNvPr id="119" name="Google Shape;119;p40"/>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0" name="Google Shape;120;p40"/>
          <p:cNvSpPr txBox="1"/>
          <p:nvPr>
            <p:ph idx="1" type="body"/>
          </p:nvPr>
        </p:nvSpPr>
        <p:spPr>
          <a:xfrm>
            <a:off x="457200" y="1203480"/>
            <a:ext cx="8229240" cy="298296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type="twoObj">
  <p:cSld name="TWO_OBJECTS">
    <p:spTree>
      <p:nvGrpSpPr>
        <p:cNvPr id="121" name="Shape 121"/>
        <p:cNvGrpSpPr/>
        <p:nvPr/>
      </p:nvGrpSpPr>
      <p:grpSpPr>
        <a:xfrm>
          <a:off x="0" y="0"/>
          <a:ext cx="0" cy="0"/>
          <a:chOff x="0" y="0"/>
          <a:chExt cx="0" cy="0"/>
        </a:xfrm>
      </p:grpSpPr>
      <p:sp>
        <p:nvSpPr>
          <p:cNvPr id="122" name="Google Shape;122;p41"/>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3" name="Google Shape;123;p41"/>
          <p:cNvSpPr txBox="1"/>
          <p:nvPr>
            <p:ph idx="1" type="body"/>
          </p:nvPr>
        </p:nvSpPr>
        <p:spPr>
          <a:xfrm>
            <a:off x="457200" y="1203480"/>
            <a:ext cx="4015800" cy="298296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4" name="Google Shape;124;p41"/>
          <p:cNvSpPr txBox="1"/>
          <p:nvPr>
            <p:ph idx="2" type="body"/>
          </p:nvPr>
        </p:nvSpPr>
        <p:spPr>
          <a:xfrm>
            <a:off x="4674240" y="1203480"/>
            <a:ext cx="4015800" cy="298296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25" name="Shape 125"/>
        <p:cNvGrpSpPr/>
        <p:nvPr/>
      </p:nvGrpSpPr>
      <p:grpSpPr>
        <a:xfrm>
          <a:off x="0" y="0"/>
          <a:ext cx="0" cy="0"/>
          <a:chOff x="0" y="0"/>
          <a:chExt cx="0" cy="0"/>
        </a:xfrm>
      </p:grpSpPr>
      <p:sp>
        <p:nvSpPr>
          <p:cNvPr id="126" name="Google Shape;126;p42"/>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16" name="Shape 16"/>
        <p:cNvGrpSpPr/>
        <p:nvPr/>
      </p:nvGrpSpPr>
      <p:grpSpPr>
        <a:xfrm>
          <a:off x="0" y="0"/>
          <a:ext cx="0" cy="0"/>
          <a:chOff x="0" y="0"/>
          <a:chExt cx="0" cy="0"/>
        </a:xfrm>
      </p:grpSpPr>
      <p:sp>
        <p:nvSpPr>
          <p:cNvPr id="17" name="Google Shape;17;p19"/>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 name="Google Shape;18;p19"/>
          <p:cNvSpPr txBox="1"/>
          <p:nvPr>
            <p:ph idx="1" type="body"/>
          </p:nvPr>
        </p:nvSpPr>
        <p:spPr>
          <a:xfrm>
            <a:off x="457200" y="1203480"/>
            <a:ext cx="8229240" cy="298296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ntered Text" type="objOnly">
  <p:cSld name="OBJECT_ONLY">
    <p:spTree>
      <p:nvGrpSpPr>
        <p:cNvPr id="127" name="Shape 127"/>
        <p:cNvGrpSpPr/>
        <p:nvPr/>
      </p:nvGrpSpPr>
      <p:grpSpPr>
        <a:xfrm>
          <a:off x="0" y="0"/>
          <a:ext cx="0" cy="0"/>
          <a:chOff x="0" y="0"/>
          <a:chExt cx="0" cy="0"/>
        </a:xfrm>
      </p:grpSpPr>
      <p:sp>
        <p:nvSpPr>
          <p:cNvPr id="128" name="Google Shape;128;p43"/>
          <p:cNvSpPr txBox="1"/>
          <p:nvPr>
            <p:ph idx="1" type="subTitle"/>
          </p:nvPr>
        </p:nvSpPr>
        <p:spPr>
          <a:xfrm>
            <a:off x="457200" y="205200"/>
            <a:ext cx="8229240" cy="3981240"/>
          </a:xfrm>
          <a:prstGeom prst="rect">
            <a:avLst/>
          </a:prstGeom>
          <a:noFill/>
          <a:ln>
            <a:noFill/>
          </a:ln>
        </p:spPr>
        <p:txBody>
          <a:bodyPr anchorCtr="0" anchor="ctr" bIns="0" lIns="0" spcFirstLastPara="1" rIns="0" wrap="square" tIns="0">
            <a:no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and Content" type="twoObjAndObj">
  <p:cSld name="TWO_OBJECTS_AND_OBJECT">
    <p:spTree>
      <p:nvGrpSpPr>
        <p:cNvPr id="129" name="Shape 129"/>
        <p:cNvGrpSpPr/>
        <p:nvPr/>
      </p:nvGrpSpPr>
      <p:grpSpPr>
        <a:xfrm>
          <a:off x="0" y="0"/>
          <a:ext cx="0" cy="0"/>
          <a:chOff x="0" y="0"/>
          <a:chExt cx="0" cy="0"/>
        </a:xfrm>
      </p:grpSpPr>
      <p:sp>
        <p:nvSpPr>
          <p:cNvPr id="130" name="Google Shape;130;p44"/>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1" name="Google Shape;131;p44"/>
          <p:cNvSpPr txBox="1"/>
          <p:nvPr>
            <p:ph idx="1" type="body"/>
          </p:nvPr>
        </p:nvSpPr>
        <p:spPr>
          <a:xfrm>
            <a:off x="457200" y="1203480"/>
            <a:ext cx="40158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32" name="Google Shape;132;p44"/>
          <p:cNvSpPr txBox="1"/>
          <p:nvPr>
            <p:ph idx="2" type="body"/>
          </p:nvPr>
        </p:nvSpPr>
        <p:spPr>
          <a:xfrm>
            <a:off x="4674240" y="1203480"/>
            <a:ext cx="4015800" cy="298296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33" name="Google Shape;133;p44"/>
          <p:cNvSpPr txBox="1"/>
          <p:nvPr>
            <p:ph idx="3" type="body"/>
          </p:nvPr>
        </p:nvSpPr>
        <p:spPr>
          <a:xfrm>
            <a:off x="457200" y="2761920"/>
            <a:ext cx="40158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134" name="Shape 134"/>
        <p:cNvGrpSpPr/>
        <p:nvPr/>
      </p:nvGrpSpPr>
      <p:grpSpPr>
        <a:xfrm>
          <a:off x="0" y="0"/>
          <a:ext cx="0" cy="0"/>
          <a:chOff x="0" y="0"/>
          <a:chExt cx="0" cy="0"/>
        </a:xfrm>
      </p:grpSpPr>
      <p:sp>
        <p:nvSpPr>
          <p:cNvPr id="135" name="Google Shape;135;p45"/>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6" name="Google Shape;136;p45"/>
          <p:cNvSpPr txBox="1"/>
          <p:nvPr>
            <p:ph idx="1" type="body"/>
          </p:nvPr>
        </p:nvSpPr>
        <p:spPr>
          <a:xfrm>
            <a:off x="457200" y="1203480"/>
            <a:ext cx="4015800" cy="298296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37" name="Google Shape;137;p45"/>
          <p:cNvSpPr txBox="1"/>
          <p:nvPr>
            <p:ph idx="2" type="body"/>
          </p:nvPr>
        </p:nvSpPr>
        <p:spPr>
          <a:xfrm>
            <a:off x="4674240" y="1203480"/>
            <a:ext cx="40158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38" name="Google Shape;138;p45"/>
          <p:cNvSpPr txBox="1"/>
          <p:nvPr>
            <p:ph idx="3" type="body"/>
          </p:nvPr>
        </p:nvSpPr>
        <p:spPr>
          <a:xfrm>
            <a:off x="4674240" y="2761920"/>
            <a:ext cx="40158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over Content" type="twoObjOverTx">
  <p:cSld name="TWO_OBJECTS_OVER_TEXT">
    <p:spTree>
      <p:nvGrpSpPr>
        <p:cNvPr id="139" name="Shape 139"/>
        <p:cNvGrpSpPr/>
        <p:nvPr/>
      </p:nvGrpSpPr>
      <p:grpSpPr>
        <a:xfrm>
          <a:off x="0" y="0"/>
          <a:ext cx="0" cy="0"/>
          <a:chOff x="0" y="0"/>
          <a:chExt cx="0" cy="0"/>
        </a:xfrm>
      </p:grpSpPr>
      <p:sp>
        <p:nvSpPr>
          <p:cNvPr id="140" name="Google Shape;140;p46"/>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1" name="Google Shape;141;p46"/>
          <p:cNvSpPr txBox="1"/>
          <p:nvPr>
            <p:ph idx="1" type="body"/>
          </p:nvPr>
        </p:nvSpPr>
        <p:spPr>
          <a:xfrm>
            <a:off x="457200" y="1203480"/>
            <a:ext cx="40158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2" name="Google Shape;142;p46"/>
          <p:cNvSpPr txBox="1"/>
          <p:nvPr>
            <p:ph idx="2" type="body"/>
          </p:nvPr>
        </p:nvSpPr>
        <p:spPr>
          <a:xfrm>
            <a:off x="4674240" y="1203480"/>
            <a:ext cx="40158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3" name="Google Shape;143;p46"/>
          <p:cNvSpPr txBox="1"/>
          <p:nvPr>
            <p:ph idx="3" type="body"/>
          </p:nvPr>
        </p:nvSpPr>
        <p:spPr>
          <a:xfrm>
            <a:off x="457200" y="2761920"/>
            <a:ext cx="822924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over Content" type="objOverTx">
  <p:cSld name="OBJECT_OVER_TEXT">
    <p:spTree>
      <p:nvGrpSpPr>
        <p:cNvPr id="144" name="Shape 144"/>
        <p:cNvGrpSpPr/>
        <p:nvPr/>
      </p:nvGrpSpPr>
      <p:grpSpPr>
        <a:xfrm>
          <a:off x="0" y="0"/>
          <a:ext cx="0" cy="0"/>
          <a:chOff x="0" y="0"/>
          <a:chExt cx="0" cy="0"/>
        </a:xfrm>
      </p:grpSpPr>
      <p:sp>
        <p:nvSpPr>
          <p:cNvPr id="145" name="Google Shape;145;p47"/>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6" name="Google Shape;146;p47"/>
          <p:cNvSpPr txBox="1"/>
          <p:nvPr>
            <p:ph idx="1" type="body"/>
          </p:nvPr>
        </p:nvSpPr>
        <p:spPr>
          <a:xfrm>
            <a:off x="457200" y="1203480"/>
            <a:ext cx="822924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7" name="Google Shape;147;p47"/>
          <p:cNvSpPr txBox="1"/>
          <p:nvPr>
            <p:ph idx="2" type="body"/>
          </p:nvPr>
        </p:nvSpPr>
        <p:spPr>
          <a:xfrm>
            <a:off x="457200" y="2761920"/>
            <a:ext cx="822924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4 Content" type="fourObj">
  <p:cSld name="FOUR_OBJECTS">
    <p:spTree>
      <p:nvGrpSpPr>
        <p:cNvPr id="148" name="Shape 148"/>
        <p:cNvGrpSpPr/>
        <p:nvPr/>
      </p:nvGrpSpPr>
      <p:grpSpPr>
        <a:xfrm>
          <a:off x="0" y="0"/>
          <a:ext cx="0" cy="0"/>
          <a:chOff x="0" y="0"/>
          <a:chExt cx="0" cy="0"/>
        </a:xfrm>
      </p:grpSpPr>
      <p:sp>
        <p:nvSpPr>
          <p:cNvPr id="149" name="Google Shape;149;p48"/>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0" name="Google Shape;150;p48"/>
          <p:cNvSpPr txBox="1"/>
          <p:nvPr>
            <p:ph idx="1" type="body"/>
          </p:nvPr>
        </p:nvSpPr>
        <p:spPr>
          <a:xfrm>
            <a:off x="457200" y="1203480"/>
            <a:ext cx="40158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1" name="Google Shape;151;p48"/>
          <p:cNvSpPr txBox="1"/>
          <p:nvPr>
            <p:ph idx="2" type="body"/>
          </p:nvPr>
        </p:nvSpPr>
        <p:spPr>
          <a:xfrm>
            <a:off x="4674240" y="1203480"/>
            <a:ext cx="40158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2" name="Google Shape;152;p48"/>
          <p:cNvSpPr txBox="1"/>
          <p:nvPr>
            <p:ph idx="3" type="body"/>
          </p:nvPr>
        </p:nvSpPr>
        <p:spPr>
          <a:xfrm>
            <a:off x="457200" y="2761920"/>
            <a:ext cx="40158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3" name="Google Shape;153;p48"/>
          <p:cNvSpPr txBox="1"/>
          <p:nvPr>
            <p:ph idx="4" type="body"/>
          </p:nvPr>
        </p:nvSpPr>
        <p:spPr>
          <a:xfrm>
            <a:off x="4674240" y="2761920"/>
            <a:ext cx="40158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6 Content">
  <p:cSld name="Title, 6 Content">
    <p:spTree>
      <p:nvGrpSpPr>
        <p:cNvPr id="154" name="Shape 154"/>
        <p:cNvGrpSpPr/>
        <p:nvPr/>
      </p:nvGrpSpPr>
      <p:grpSpPr>
        <a:xfrm>
          <a:off x="0" y="0"/>
          <a:ext cx="0" cy="0"/>
          <a:chOff x="0" y="0"/>
          <a:chExt cx="0" cy="0"/>
        </a:xfrm>
      </p:grpSpPr>
      <p:sp>
        <p:nvSpPr>
          <p:cNvPr id="155" name="Google Shape;155;p49"/>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6" name="Google Shape;156;p49"/>
          <p:cNvSpPr txBox="1"/>
          <p:nvPr>
            <p:ph idx="1" type="body"/>
          </p:nvPr>
        </p:nvSpPr>
        <p:spPr>
          <a:xfrm>
            <a:off x="457200" y="1203480"/>
            <a:ext cx="26496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7" name="Google Shape;157;p49"/>
          <p:cNvSpPr txBox="1"/>
          <p:nvPr>
            <p:ph idx="2" type="body"/>
          </p:nvPr>
        </p:nvSpPr>
        <p:spPr>
          <a:xfrm>
            <a:off x="3239640" y="1203480"/>
            <a:ext cx="26496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8" name="Google Shape;158;p49"/>
          <p:cNvSpPr txBox="1"/>
          <p:nvPr>
            <p:ph idx="3" type="body"/>
          </p:nvPr>
        </p:nvSpPr>
        <p:spPr>
          <a:xfrm>
            <a:off x="6022080" y="1203480"/>
            <a:ext cx="26496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9" name="Google Shape;159;p49"/>
          <p:cNvSpPr txBox="1"/>
          <p:nvPr>
            <p:ph idx="4" type="body"/>
          </p:nvPr>
        </p:nvSpPr>
        <p:spPr>
          <a:xfrm>
            <a:off x="457200" y="2761920"/>
            <a:ext cx="26496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60" name="Google Shape;160;p49"/>
          <p:cNvSpPr txBox="1"/>
          <p:nvPr>
            <p:ph idx="5" type="body"/>
          </p:nvPr>
        </p:nvSpPr>
        <p:spPr>
          <a:xfrm>
            <a:off x="3239640" y="2761920"/>
            <a:ext cx="26496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61" name="Google Shape;161;p49"/>
          <p:cNvSpPr txBox="1"/>
          <p:nvPr>
            <p:ph idx="6" type="body"/>
          </p:nvPr>
        </p:nvSpPr>
        <p:spPr>
          <a:xfrm>
            <a:off x="6022080" y="2761920"/>
            <a:ext cx="26496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type="twoObj">
  <p:cSld name="TWO_OBJECTS">
    <p:spTree>
      <p:nvGrpSpPr>
        <p:cNvPr id="19" name="Shape 19"/>
        <p:cNvGrpSpPr/>
        <p:nvPr/>
      </p:nvGrpSpPr>
      <p:grpSpPr>
        <a:xfrm>
          <a:off x="0" y="0"/>
          <a:ext cx="0" cy="0"/>
          <a:chOff x="0" y="0"/>
          <a:chExt cx="0" cy="0"/>
        </a:xfrm>
      </p:grpSpPr>
      <p:sp>
        <p:nvSpPr>
          <p:cNvPr id="20" name="Google Shape;20;p20"/>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20"/>
          <p:cNvSpPr txBox="1"/>
          <p:nvPr>
            <p:ph idx="1" type="body"/>
          </p:nvPr>
        </p:nvSpPr>
        <p:spPr>
          <a:xfrm>
            <a:off x="457200" y="1203480"/>
            <a:ext cx="4015800" cy="298296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2" name="Google Shape;22;p20"/>
          <p:cNvSpPr txBox="1"/>
          <p:nvPr>
            <p:ph idx="2" type="body"/>
          </p:nvPr>
        </p:nvSpPr>
        <p:spPr>
          <a:xfrm>
            <a:off x="4674240" y="1203480"/>
            <a:ext cx="4015800" cy="298296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3" name="Shape 23"/>
        <p:cNvGrpSpPr/>
        <p:nvPr/>
      </p:nvGrpSpPr>
      <p:grpSpPr>
        <a:xfrm>
          <a:off x="0" y="0"/>
          <a:ext cx="0" cy="0"/>
          <a:chOff x="0" y="0"/>
          <a:chExt cx="0" cy="0"/>
        </a:xfrm>
      </p:grpSpPr>
      <p:sp>
        <p:nvSpPr>
          <p:cNvPr id="24" name="Google Shape;24;p21"/>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ntered Text" type="objOnly">
  <p:cSld name="OBJECT_ONLY">
    <p:spTree>
      <p:nvGrpSpPr>
        <p:cNvPr id="25" name="Shape 25"/>
        <p:cNvGrpSpPr/>
        <p:nvPr/>
      </p:nvGrpSpPr>
      <p:grpSpPr>
        <a:xfrm>
          <a:off x="0" y="0"/>
          <a:ext cx="0" cy="0"/>
          <a:chOff x="0" y="0"/>
          <a:chExt cx="0" cy="0"/>
        </a:xfrm>
      </p:grpSpPr>
      <p:sp>
        <p:nvSpPr>
          <p:cNvPr id="26" name="Google Shape;26;p22"/>
          <p:cNvSpPr txBox="1"/>
          <p:nvPr>
            <p:ph idx="1" type="subTitle"/>
          </p:nvPr>
        </p:nvSpPr>
        <p:spPr>
          <a:xfrm>
            <a:off x="457200" y="205200"/>
            <a:ext cx="8229240" cy="3981240"/>
          </a:xfrm>
          <a:prstGeom prst="rect">
            <a:avLst/>
          </a:prstGeom>
          <a:noFill/>
          <a:ln>
            <a:noFill/>
          </a:ln>
        </p:spPr>
        <p:txBody>
          <a:bodyPr anchorCtr="0" anchor="ctr" bIns="0" lIns="0" spcFirstLastPara="1" rIns="0" wrap="square" tIns="0">
            <a:no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and Content" type="twoObjAndObj">
  <p:cSld name="TWO_OBJECTS_AND_OBJECT">
    <p:spTree>
      <p:nvGrpSpPr>
        <p:cNvPr id="27" name="Shape 27"/>
        <p:cNvGrpSpPr/>
        <p:nvPr/>
      </p:nvGrpSpPr>
      <p:grpSpPr>
        <a:xfrm>
          <a:off x="0" y="0"/>
          <a:ext cx="0" cy="0"/>
          <a:chOff x="0" y="0"/>
          <a:chExt cx="0" cy="0"/>
        </a:xfrm>
      </p:grpSpPr>
      <p:sp>
        <p:nvSpPr>
          <p:cNvPr id="28" name="Google Shape;28;p23"/>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23"/>
          <p:cNvSpPr txBox="1"/>
          <p:nvPr>
            <p:ph idx="1" type="body"/>
          </p:nvPr>
        </p:nvSpPr>
        <p:spPr>
          <a:xfrm>
            <a:off x="457200" y="1203480"/>
            <a:ext cx="40158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0" name="Google Shape;30;p23"/>
          <p:cNvSpPr txBox="1"/>
          <p:nvPr>
            <p:ph idx="2" type="body"/>
          </p:nvPr>
        </p:nvSpPr>
        <p:spPr>
          <a:xfrm>
            <a:off x="4674240" y="1203480"/>
            <a:ext cx="4015800" cy="298296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1" name="Google Shape;31;p23"/>
          <p:cNvSpPr txBox="1"/>
          <p:nvPr>
            <p:ph idx="3" type="body"/>
          </p:nvPr>
        </p:nvSpPr>
        <p:spPr>
          <a:xfrm>
            <a:off x="457200" y="2761920"/>
            <a:ext cx="40158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32" name="Shape 32"/>
        <p:cNvGrpSpPr/>
        <p:nvPr/>
      </p:nvGrpSpPr>
      <p:grpSpPr>
        <a:xfrm>
          <a:off x="0" y="0"/>
          <a:ext cx="0" cy="0"/>
          <a:chOff x="0" y="0"/>
          <a:chExt cx="0" cy="0"/>
        </a:xfrm>
      </p:grpSpPr>
      <p:sp>
        <p:nvSpPr>
          <p:cNvPr id="33" name="Google Shape;33;p24"/>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4" name="Google Shape;34;p24"/>
          <p:cNvSpPr txBox="1"/>
          <p:nvPr>
            <p:ph idx="1" type="body"/>
          </p:nvPr>
        </p:nvSpPr>
        <p:spPr>
          <a:xfrm>
            <a:off x="457200" y="1203480"/>
            <a:ext cx="4015800" cy="298296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5" name="Google Shape;35;p24"/>
          <p:cNvSpPr txBox="1"/>
          <p:nvPr>
            <p:ph idx="2" type="body"/>
          </p:nvPr>
        </p:nvSpPr>
        <p:spPr>
          <a:xfrm>
            <a:off x="4674240" y="1203480"/>
            <a:ext cx="40158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24"/>
          <p:cNvSpPr txBox="1"/>
          <p:nvPr>
            <p:ph idx="3" type="body"/>
          </p:nvPr>
        </p:nvSpPr>
        <p:spPr>
          <a:xfrm>
            <a:off x="4674240" y="2761920"/>
            <a:ext cx="40158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over Content" type="twoObjOverTx">
  <p:cSld name="TWO_OBJECTS_OVER_TEXT">
    <p:spTree>
      <p:nvGrpSpPr>
        <p:cNvPr id="37" name="Shape 37"/>
        <p:cNvGrpSpPr/>
        <p:nvPr/>
      </p:nvGrpSpPr>
      <p:grpSpPr>
        <a:xfrm>
          <a:off x="0" y="0"/>
          <a:ext cx="0" cy="0"/>
          <a:chOff x="0" y="0"/>
          <a:chExt cx="0" cy="0"/>
        </a:xfrm>
      </p:grpSpPr>
      <p:sp>
        <p:nvSpPr>
          <p:cNvPr id="38" name="Google Shape;38;p25"/>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25"/>
          <p:cNvSpPr txBox="1"/>
          <p:nvPr>
            <p:ph idx="1" type="body"/>
          </p:nvPr>
        </p:nvSpPr>
        <p:spPr>
          <a:xfrm>
            <a:off x="457200" y="1203480"/>
            <a:ext cx="40158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25"/>
          <p:cNvSpPr txBox="1"/>
          <p:nvPr>
            <p:ph idx="2" type="body"/>
          </p:nvPr>
        </p:nvSpPr>
        <p:spPr>
          <a:xfrm>
            <a:off x="4674240" y="1203480"/>
            <a:ext cx="401580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25"/>
          <p:cNvSpPr txBox="1"/>
          <p:nvPr>
            <p:ph idx="3" type="body"/>
          </p:nvPr>
        </p:nvSpPr>
        <p:spPr>
          <a:xfrm>
            <a:off x="457200" y="2761920"/>
            <a:ext cx="8229240" cy="142272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4.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0" Type="http://schemas.openxmlformats.org/officeDocument/2006/relationships/slideLayout" Target="../slideLayouts/slideLayout22.xml"/><Relationship Id="rId13" Type="http://schemas.openxmlformats.org/officeDocument/2006/relationships/theme" Target="../theme/theme2.xml"/><Relationship Id="rId12" Type="http://schemas.openxmlformats.org/officeDocument/2006/relationships/slideLayout" Target="../slideLayouts/slideLayout24.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9" Type="http://schemas.openxmlformats.org/officeDocument/2006/relationships/slideLayout" Target="../slideLayouts/slideLayout21.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5.xml"/><Relationship Id="rId10" Type="http://schemas.openxmlformats.org/officeDocument/2006/relationships/slideLayout" Target="../slideLayouts/slideLayout34.xml"/><Relationship Id="rId13" Type="http://schemas.openxmlformats.org/officeDocument/2006/relationships/theme" Target="../theme/theme3.xml"/><Relationship Id="rId12" Type="http://schemas.openxmlformats.org/officeDocument/2006/relationships/slideLayout" Target="../slideLayouts/slideLayout36.xml"/><Relationship Id="rId1" Type="http://schemas.openxmlformats.org/officeDocument/2006/relationships/slideLayout" Target="../slideLayouts/slideLayout25.xml"/><Relationship Id="rId2" Type="http://schemas.openxmlformats.org/officeDocument/2006/relationships/slideLayout" Target="../slideLayouts/slideLayout26.xml"/><Relationship Id="rId3" Type="http://schemas.openxmlformats.org/officeDocument/2006/relationships/slideLayout" Target="../slideLayouts/slideLayout27.xml"/><Relationship Id="rId4" Type="http://schemas.openxmlformats.org/officeDocument/2006/relationships/slideLayout" Target="../slideLayouts/slideLayout28.xml"/><Relationship Id="rId9" Type="http://schemas.openxmlformats.org/officeDocument/2006/relationships/slideLayout" Target="../slideLayouts/slideLayout33.xml"/><Relationship Id="rId5" Type="http://schemas.openxmlformats.org/officeDocument/2006/relationships/slideLayout" Target="../slideLayouts/slideLayout29.xml"/><Relationship Id="rId6" Type="http://schemas.openxmlformats.org/officeDocument/2006/relationships/slideLayout" Target="../slideLayouts/slideLayout30.xml"/><Relationship Id="rId7" Type="http://schemas.openxmlformats.org/officeDocument/2006/relationships/slideLayout" Target="../slideLayouts/slideLayout31.xml"/><Relationship Id="rId8"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9" name="Shape 9"/>
        <p:cNvGrpSpPr/>
        <p:nvPr/>
      </p:nvGrpSpPr>
      <p:grpSpPr>
        <a:xfrm>
          <a:off x="0" y="0"/>
          <a:ext cx="0" cy="0"/>
          <a:chOff x="0" y="0"/>
          <a:chExt cx="0" cy="0"/>
        </a:xfrm>
      </p:grpSpPr>
      <p:sp>
        <p:nvSpPr>
          <p:cNvPr id="10" name="Google Shape;10;p11"/>
          <p:cNvSpPr txBox="1"/>
          <p:nvPr>
            <p:ph type="title"/>
          </p:nvPr>
        </p:nvSpPr>
        <p:spPr>
          <a:xfrm>
            <a:off x="311760" y="418320"/>
            <a:ext cx="8519400" cy="624960"/>
          </a:xfrm>
          <a:prstGeom prst="rect">
            <a:avLst/>
          </a:prstGeom>
          <a:noFill/>
          <a:ln>
            <a:noFill/>
          </a:ln>
        </p:spPr>
        <p:txBody>
          <a:bodyPr anchorCtr="0" anchor="ctr" bIns="0" lIns="0" spcFirstLastPara="1" rIns="0" wrap="square" tIns="0">
            <a:no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1"/>
          <p:cNvSpPr txBox="1"/>
          <p:nvPr>
            <p:ph idx="1" type="body"/>
          </p:nvPr>
        </p:nvSpPr>
        <p:spPr>
          <a:xfrm>
            <a:off x="311760" y="1152360"/>
            <a:ext cx="8519400" cy="341532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60" name="Shape 60"/>
        <p:cNvGrpSpPr/>
        <p:nvPr/>
      </p:nvGrpSpPr>
      <p:grpSpPr>
        <a:xfrm>
          <a:off x="0" y="0"/>
          <a:ext cx="0" cy="0"/>
          <a:chOff x="0" y="0"/>
          <a:chExt cx="0" cy="0"/>
        </a:xfrm>
      </p:grpSpPr>
      <p:sp>
        <p:nvSpPr>
          <p:cNvPr id="61" name="Google Shape;61;p13"/>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2" name="Google Shape;62;p13"/>
          <p:cNvSpPr txBox="1"/>
          <p:nvPr>
            <p:ph idx="1" type="body"/>
          </p:nvPr>
        </p:nvSpPr>
        <p:spPr>
          <a:xfrm>
            <a:off x="457200" y="1203480"/>
            <a:ext cx="8229240" cy="298296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11" name="Shape 111"/>
        <p:cNvGrpSpPr/>
        <p:nvPr/>
      </p:nvGrpSpPr>
      <p:grpSpPr>
        <a:xfrm>
          <a:off x="0" y="0"/>
          <a:ext cx="0" cy="0"/>
          <a:chOff x="0" y="0"/>
          <a:chExt cx="0" cy="0"/>
        </a:xfrm>
      </p:grpSpPr>
      <p:sp>
        <p:nvSpPr>
          <p:cNvPr id="112" name="Google Shape;112;p15"/>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3" name="Google Shape;113;p15"/>
          <p:cNvSpPr txBox="1"/>
          <p:nvPr>
            <p:ph idx="1" type="body"/>
          </p:nvPr>
        </p:nvSpPr>
        <p:spPr>
          <a:xfrm>
            <a:off x="457200" y="1203480"/>
            <a:ext cx="8229240" cy="298296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9.xml"/><Relationship Id="rId3" Type="http://schemas.openxmlformats.org/officeDocument/2006/relationships/image" Target="../media/image3.png"/><Relationship Id="rId4" Type="http://schemas.openxmlformats.org/officeDocument/2006/relationships/image" Target="../media/image6.png"/><Relationship Id="rId5"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1"/>
          <p:cNvSpPr/>
          <p:nvPr/>
        </p:nvSpPr>
        <p:spPr>
          <a:xfrm>
            <a:off x="311760" y="744480"/>
            <a:ext cx="8519400" cy="2051640"/>
          </a:xfrm>
          <a:prstGeom prst="rect">
            <a:avLst/>
          </a:prstGeom>
          <a:noFill/>
          <a:ln>
            <a:noFill/>
          </a:ln>
        </p:spPr>
        <p:txBody>
          <a:bodyPr anchorCtr="0" anchor="b" bIns="91425" lIns="90000" spcFirstLastPara="1" rIns="90000" wrap="square" tIns="91425">
            <a:normAutofit/>
          </a:bodyPr>
          <a:lstStyle/>
          <a:p>
            <a:pPr indent="0" lvl="0" marL="0" marR="0" rtl="0" algn="ctr">
              <a:lnSpc>
                <a:spcPct val="100000"/>
              </a:lnSpc>
              <a:spcBef>
                <a:spcPts val="0"/>
              </a:spcBef>
              <a:spcAft>
                <a:spcPts val="0"/>
              </a:spcAft>
              <a:buNone/>
            </a:pPr>
            <a:r>
              <a:rPr b="0" i="0" lang="en" sz="5200" u="none" cap="none" strike="noStrike">
                <a:solidFill>
                  <a:srgbClr val="000000"/>
                </a:solidFill>
                <a:latin typeface="Arial"/>
                <a:ea typeface="Arial"/>
                <a:cs typeface="Arial"/>
                <a:sym typeface="Arial"/>
              </a:rPr>
              <a:t>Introduction to Lab Maze Game</a:t>
            </a:r>
            <a:endParaRPr b="0" i="0" sz="5200" u="none" cap="none" strike="noStrike">
              <a:solidFill>
                <a:schemeClr val="dk1"/>
              </a:solidFill>
              <a:latin typeface="Arial"/>
              <a:ea typeface="Arial"/>
              <a:cs typeface="Arial"/>
              <a:sym typeface="Arial"/>
            </a:endParaRPr>
          </a:p>
        </p:txBody>
      </p:sp>
      <p:sp>
        <p:nvSpPr>
          <p:cNvPr id="167" name="Google Shape;167;p1"/>
          <p:cNvSpPr/>
          <p:nvPr/>
        </p:nvSpPr>
        <p:spPr>
          <a:xfrm>
            <a:off x="311760" y="2834280"/>
            <a:ext cx="8519400" cy="791640"/>
          </a:xfrm>
          <a:prstGeom prst="rect">
            <a:avLst/>
          </a:prstGeom>
          <a:noFill/>
          <a:ln>
            <a:noFill/>
          </a:ln>
        </p:spPr>
        <p:txBody>
          <a:bodyPr anchorCtr="0" anchor="t" bIns="91425" lIns="90000" spcFirstLastPara="1" rIns="90000" wrap="square" tIns="91425">
            <a:normAutofit/>
          </a:bodyPr>
          <a:lstStyle/>
          <a:p>
            <a:pPr indent="0" lvl="0" marL="0" marR="0" rtl="0" algn="ctr">
              <a:lnSpc>
                <a:spcPct val="100000"/>
              </a:lnSpc>
              <a:spcBef>
                <a:spcPts val="0"/>
              </a:spcBef>
              <a:spcAft>
                <a:spcPts val="0"/>
              </a:spcAft>
              <a:buNone/>
            </a:pPr>
            <a:r>
              <a:rPr b="0" i="0" lang="en" sz="2800" u="none" cap="none" strike="noStrike">
                <a:solidFill>
                  <a:srgbClr val="595959"/>
                </a:solidFill>
                <a:latin typeface="Arial"/>
                <a:ea typeface="Arial"/>
                <a:cs typeface="Arial"/>
                <a:sym typeface="Arial"/>
              </a:rPr>
              <a:t>José Nelson Amaral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10"/>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p>
            <a:pPr indent="0" lvl="0" marL="0" rtl="0" algn="l">
              <a:lnSpc>
                <a:spcPct val="90000"/>
              </a:lnSpc>
              <a:spcBef>
                <a:spcPts val="0"/>
              </a:spcBef>
              <a:spcAft>
                <a:spcPts val="0"/>
              </a:spcAft>
              <a:buClr>
                <a:schemeClr val="dk1"/>
              </a:buClr>
              <a:buSzPts val="2700"/>
              <a:buFont typeface="Arial"/>
              <a:buNone/>
            </a:pPr>
            <a:r>
              <a:rPr lang="en" sz="2700"/>
              <a:t>Game Loop</a:t>
            </a:r>
            <a:endParaRPr/>
          </a:p>
        </p:txBody>
      </p:sp>
      <p:pic>
        <p:nvPicPr>
          <p:cNvPr descr="Diagram&#10;&#10;Description automatically generated" id="225" name="Google Shape;225;p10"/>
          <p:cNvPicPr preferRelativeResize="0"/>
          <p:nvPr/>
        </p:nvPicPr>
        <p:blipFill rotWithShape="1">
          <a:blip r:embed="rId3">
            <a:alphaModFix/>
          </a:blip>
          <a:srcRect b="0" l="0" r="0" t="0"/>
          <a:stretch/>
        </p:blipFill>
        <p:spPr>
          <a:xfrm>
            <a:off x="2427566" y="858558"/>
            <a:ext cx="4288868" cy="418721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2"/>
          <p:cNvSpPr/>
          <p:nvPr/>
        </p:nvSpPr>
        <p:spPr>
          <a:xfrm>
            <a:off x="311760" y="444960"/>
            <a:ext cx="8519400" cy="571680"/>
          </a:xfrm>
          <a:prstGeom prst="rect">
            <a:avLst/>
          </a:prstGeom>
          <a:noFill/>
          <a:ln>
            <a:noFill/>
          </a:ln>
        </p:spPr>
        <p:txBody>
          <a:bodyPr anchorCtr="0" anchor="t" bIns="91425" lIns="90000" spcFirstLastPara="1" rIns="90000" wrap="square" tIns="91425">
            <a:normAutofit/>
          </a:bodyPr>
          <a:lstStyle/>
          <a:p>
            <a:pPr indent="0" lvl="0" marL="0" marR="0" rtl="0" algn="l">
              <a:lnSpc>
                <a:spcPct val="90000"/>
              </a:lnSpc>
              <a:spcBef>
                <a:spcPts val="0"/>
              </a:spcBef>
              <a:spcAft>
                <a:spcPts val="0"/>
              </a:spcAft>
              <a:buNone/>
            </a:pPr>
            <a:r>
              <a:rPr b="0" i="0" lang="en" sz="2716" u="none" cap="none" strike="noStrike">
                <a:solidFill>
                  <a:srgbClr val="000000"/>
                </a:solidFill>
                <a:latin typeface="Arial"/>
                <a:ea typeface="Arial"/>
                <a:cs typeface="Arial"/>
                <a:sym typeface="Arial"/>
              </a:rPr>
              <a:t>Maze Games</a:t>
            </a:r>
            <a:endParaRPr b="0" i="0" sz="2716" u="none" cap="none" strike="noStrike">
              <a:solidFill>
                <a:schemeClr val="dk1"/>
              </a:solidFill>
              <a:latin typeface="Arial"/>
              <a:ea typeface="Arial"/>
              <a:cs typeface="Arial"/>
              <a:sym typeface="Arial"/>
            </a:endParaRPr>
          </a:p>
        </p:txBody>
      </p:sp>
      <p:pic>
        <p:nvPicPr>
          <p:cNvPr id="173" name="Google Shape;173;p2"/>
          <p:cNvPicPr preferRelativeResize="0"/>
          <p:nvPr/>
        </p:nvPicPr>
        <p:blipFill rotWithShape="1">
          <a:blip r:embed="rId3">
            <a:alphaModFix/>
          </a:blip>
          <a:srcRect b="0" l="0" r="0" t="0"/>
          <a:stretch/>
        </p:blipFill>
        <p:spPr>
          <a:xfrm>
            <a:off x="1553486" y="1016640"/>
            <a:ext cx="6035948" cy="379922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3"/>
          <p:cNvSpPr/>
          <p:nvPr/>
        </p:nvSpPr>
        <p:spPr>
          <a:xfrm>
            <a:off x="311760" y="444960"/>
            <a:ext cx="8519400" cy="571680"/>
          </a:xfrm>
          <a:prstGeom prst="rect">
            <a:avLst/>
          </a:prstGeom>
          <a:noFill/>
          <a:ln>
            <a:noFill/>
          </a:ln>
        </p:spPr>
        <p:txBody>
          <a:bodyPr anchorCtr="0" anchor="t" bIns="91425" lIns="90000" spcFirstLastPara="1" rIns="90000" wrap="square" tIns="91425">
            <a:normAutofit/>
          </a:bodyPr>
          <a:lstStyle/>
          <a:p>
            <a:pPr indent="0" lvl="0" marL="0" marR="0" rtl="0" algn="l">
              <a:lnSpc>
                <a:spcPct val="90000"/>
              </a:lnSpc>
              <a:spcBef>
                <a:spcPts val="0"/>
              </a:spcBef>
              <a:spcAft>
                <a:spcPts val="0"/>
              </a:spcAft>
              <a:buNone/>
            </a:pPr>
            <a:r>
              <a:rPr b="0" i="0" lang="en" sz="2716" u="none" cap="none" strike="noStrike">
                <a:solidFill>
                  <a:srgbClr val="000000"/>
                </a:solidFill>
                <a:latin typeface="Arial"/>
                <a:ea typeface="Arial"/>
                <a:cs typeface="Arial"/>
                <a:sym typeface="Arial"/>
              </a:rPr>
              <a:t>Two Screens</a:t>
            </a:r>
            <a:endParaRPr b="0" i="0" sz="2716" u="none" cap="none" strike="noStrike">
              <a:solidFill>
                <a:schemeClr val="dk1"/>
              </a:solidFill>
              <a:latin typeface="Arial"/>
              <a:ea typeface="Arial"/>
              <a:cs typeface="Arial"/>
              <a:sym typeface="Arial"/>
            </a:endParaRPr>
          </a:p>
        </p:txBody>
      </p:sp>
      <p:sp>
        <p:nvSpPr>
          <p:cNvPr id="179" name="Google Shape;179;p3"/>
          <p:cNvSpPr/>
          <p:nvPr/>
        </p:nvSpPr>
        <p:spPr>
          <a:xfrm>
            <a:off x="311760" y="1152360"/>
            <a:ext cx="8519400" cy="3415320"/>
          </a:xfrm>
          <a:prstGeom prst="rect">
            <a:avLst/>
          </a:prstGeom>
          <a:noFill/>
          <a:ln>
            <a:noFill/>
          </a:ln>
        </p:spPr>
        <p:txBody>
          <a:bodyPr anchorCtr="0" anchor="t" bIns="91425" lIns="90000" spcFirstLastPara="1" rIns="90000" wrap="square" tIns="91425">
            <a:noAutofit/>
          </a:bodyPr>
          <a:lstStyle/>
          <a:p>
            <a:pPr indent="-342000" lvl="0" marL="457200" marR="0" rtl="0" algn="l">
              <a:lnSpc>
                <a:spcPct val="115000"/>
              </a:lnSpc>
              <a:spcBef>
                <a:spcPts val="0"/>
              </a:spcBef>
              <a:spcAft>
                <a:spcPts val="0"/>
              </a:spcAft>
              <a:buClr>
                <a:srgbClr val="595959"/>
              </a:buClr>
              <a:buSzPts val="1800"/>
              <a:buFont typeface="Arial"/>
              <a:buChar char="●"/>
            </a:pPr>
            <a:r>
              <a:rPr b="0" i="0" lang="en" sz="1800" u="none" cap="none" strike="noStrike">
                <a:solidFill>
                  <a:srgbClr val="595959"/>
                </a:solidFill>
                <a:latin typeface="Arial"/>
                <a:ea typeface="Arial"/>
                <a:cs typeface="Arial"/>
                <a:sym typeface="Arial"/>
              </a:rPr>
              <a:t>Preparation Screen:</a:t>
            </a:r>
            <a:endParaRPr b="0" i="0" sz="1800" u="none" cap="none" strike="noStrike">
              <a:solidFill>
                <a:schemeClr val="dk1"/>
              </a:solidFill>
              <a:latin typeface="Arial"/>
              <a:ea typeface="Arial"/>
              <a:cs typeface="Arial"/>
              <a:sym typeface="Arial"/>
            </a:endParaRPr>
          </a:p>
          <a:p>
            <a:pPr indent="-316440" lvl="1" marL="914400" marR="0" rtl="0" algn="l">
              <a:lnSpc>
                <a:spcPct val="115000"/>
              </a:lnSpc>
              <a:spcBef>
                <a:spcPts val="0"/>
              </a:spcBef>
              <a:spcAft>
                <a:spcPts val="0"/>
              </a:spcAft>
              <a:buClr>
                <a:srgbClr val="595959"/>
              </a:buClr>
              <a:buSzPts val="1400"/>
              <a:buFont typeface="Arial"/>
              <a:buChar char="○"/>
            </a:pPr>
            <a:r>
              <a:rPr b="0" i="0" lang="en" sz="1400" u="none" cap="none" strike="noStrike">
                <a:solidFill>
                  <a:srgbClr val="595959"/>
                </a:solidFill>
                <a:latin typeface="Arial"/>
                <a:ea typeface="Arial"/>
                <a:cs typeface="Arial"/>
                <a:sym typeface="Arial"/>
              </a:rPr>
              <a:t>Reads the level of the game</a:t>
            </a:r>
            <a:endParaRPr b="0" i="0" sz="1400" u="none" cap="none" strike="noStrike">
              <a:solidFill>
                <a:schemeClr val="dk1"/>
              </a:solidFill>
              <a:latin typeface="Arial"/>
              <a:ea typeface="Arial"/>
              <a:cs typeface="Arial"/>
              <a:sym typeface="Arial"/>
            </a:endParaRPr>
          </a:p>
          <a:p>
            <a:pPr indent="-342000" lvl="0" marL="457200" marR="0" rtl="0" algn="l">
              <a:lnSpc>
                <a:spcPct val="115000"/>
              </a:lnSpc>
              <a:spcBef>
                <a:spcPts val="0"/>
              </a:spcBef>
              <a:spcAft>
                <a:spcPts val="0"/>
              </a:spcAft>
              <a:buClr>
                <a:srgbClr val="595959"/>
              </a:buClr>
              <a:buSzPts val="1800"/>
              <a:buFont typeface="Arial"/>
              <a:buChar char="●"/>
            </a:pPr>
            <a:r>
              <a:rPr b="0" i="0" lang="en" sz="1800" u="none" cap="none" strike="noStrike">
                <a:solidFill>
                  <a:srgbClr val="595959"/>
                </a:solidFill>
                <a:latin typeface="Arial"/>
                <a:ea typeface="Arial"/>
                <a:cs typeface="Arial"/>
                <a:sym typeface="Arial"/>
              </a:rPr>
              <a:t>Game Screen:</a:t>
            </a:r>
            <a:endParaRPr b="0" i="0" sz="1800" u="none" cap="none" strike="noStrike">
              <a:solidFill>
                <a:schemeClr val="dk1"/>
              </a:solidFill>
              <a:latin typeface="Arial"/>
              <a:ea typeface="Arial"/>
              <a:cs typeface="Arial"/>
              <a:sym typeface="Arial"/>
            </a:endParaRPr>
          </a:p>
          <a:p>
            <a:pPr indent="-316440" lvl="1" marL="914400" marR="0" rtl="0" algn="l">
              <a:lnSpc>
                <a:spcPct val="115000"/>
              </a:lnSpc>
              <a:spcBef>
                <a:spcPts val="0"/>
              </a:spcBef>
              <a:spcAft>
                <a:spcPts val="0"/>
              </a:spcAft>
              <a:buClr>
                <a:srgbClr val="595959"/>
              </a:buClr>
              <a:buSzPts val="1400"/>
              <a:buFont typeface="Arial"/>
              <a:buChar char="○"/>
            </a:pPr>
            <a:r>
              <a:rPr b="0" i="0" lang="en" sz="1400" u="none" cap="none" strike="noStrike">
                <a:solidFill>
                  <a:srgbClr val="595959"/>
                </a:solidFill>
                <a:latin typeface="Arial"/>
                <a:ea typeface="Arial"/>
                <a:cs typeface="Arial"/>
                <a:sym typeface="Arial"/>
              </a:rPr>
              <a:t>Displays the maze</a:t>
            </a:r>
            <a:endParaRPr b="0" i="0" sz="1400" u="none" cap="none" strike="noStrike">
              <a:solidFill>
                <a:srgbClr val="595959"/>
              </a:solidFill>
              <a:latin typeface="Arial"/>
              <a:ea typeface="Arial"/>
              <a:cs typeface="Arial"/>
              <a:sym typeface="Arial"/>
            </a:endParaRPr>
          </a:p>
          <a:p>
            <a:pPr indent="-316440" lvl="1" marL="914400" marR="0" rtl="0" algn="l">
              <a:lnSpc>
                <a:spcPct val="115000"/>
              </a:lnSpc>
              <a:spcBef>
                <a:spcPts val="0"/>
              </a:spcBef>
              <a:spcAft>
                <a:spcPts val="0"/>
              </a:spcAft>
              <a:buClr>
                <a:srgbClr val="595959"/>
              </a:buClr>
              <a:buSzPts val="1400"/>
              <a:buFont typeface="Arial"/>
              <a:buChar char="○"/>
            </a:pPr>
            <a:r>
              <a:rPr b="0" i="0" lang="en" sz="1400" u="none" cap="none" strike="noStrike">
                <a:solidFill>
                  <a:srgbClr val="595959"/>
                </a:solidFill>
                <a:latin typeface="Arial"/>
                <a:ea typeface="Arial"/>
                <a:cs typeface="Arial"/>
                <a:sym typeface="Arial"/>
              </a:rPr>
              <a:t>Player can move around by pressing using WASD.</a:t>
            </a:r>
            <a:endParaRPr b="0" i="0" sz="1400" u="none" cap="none" strike="noStrike">
              <a:solidFill>
                <a:schemeClr val="dk1"/>
              </a:solidFill>
              <a:latin typeface="Arial"/>
              <a:ea typeface="Arial"/>
              <a:cs typeface="Arial"/>
              <a:sym typeface="Arial"/>
            </a:endParaRPr>
          </a:p>
          <a:p>
            <a:pPr indent="-316440" lvl="1" marL="914400" marR="0" rtl="0" algn="l">
              <a:lnSpc>
                <a:spcPct val="115000"/>
              </a:lnSpc>
              <a:spcBef>
                <a:spcPts val="0"/>
              </a:spcBef>
              <a:spcAft>
                <a:spcPts val="0"/>
              </a:spcAft>
              <a:buClr>
                <a:srgbClr val="595959"/>
              </a:buClr>
              <a:buSzPts val="1400"/>
              <a:buFont typeface="Arial"/>
              <a:buChar char="○"/>
            </a:pPr>
            <a:r>
              <a:rPr b="0" i="0" lang="en" sz="1400" u="none" cap="none" strike="noStrike">
                <a:solidFill>
                  <a:srgbClr val="595959"/>
                </a:solidFill>
                <a:latin typeface="Arial"/>
                <a:ea typeface="Arial"/>
                <a:cs typeface="Arial"/>
                <a:sym typeface="Arial"/>
              </a:rPr>
              <a:t>Time remaining</a:t>
            </a:r>
            <a:endParaRPr b="0" i="0" sz="1400" u="none" cap="none" strike="noStrik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pic>
        <p:nvPicPr>
          <p:cNvPr id="184" name="Google Shape;184;p4"/>
          <p:cNvPicPr preferRelativeResize="0"/>
          <p:nvPr/>
        </p:nvPicPr>
        <p:blipFill>
          <a:blip r:embed="rId3">
            <a:alphaModFix/>
          </a:blip>
          <a:stretch>
            <a:fillRect/>
          </a:stretch>
        </p:blipFill>
        <p:spPr>
          <a:xfrm>
            <a:off x="2732100" y="152400"/>
            <a:ext cx="3679801" cy="4838699"/>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5"/>
          <p:cNvSpPr/>
          <p:nvPr/>
        </p:nvSpPr>
        <p:spPr>
          <a:xfrm>
            <a:off x="311760" y="444960"/>
            <a:ext cx="8519400" cy="571680"/>
          </a:xfrm>
          <a:prstGeom prst="rect">
            <a:avLst/>
          </a:prstGeom>
          <a:noFill/>
          <a:ln>
            <a:noFill/>
          </a:ln>
        </p:spPr>
        <p:txBody>
          <a:bodyPr anchorCtr="0" anchor="t" bIns="91425" lIns="90000" spcFirstLastPara="1" rIns="90000" wrap="square" tIns="91425">
            <a:normAutofit/>
          </a:bodyPr>
          <a:lstStyle/>
          <a:p>
            <a:pPr indent="0" lvl="0" marL="0" marR="0" rtl="0" algn="l">
              <a:lnSpc>
                <a:spcPct val="90000"/>
              </a:lnSpc>
              <a:spcBef>
                <a:spcPts val="0"/>
              </a:spcBef>
              <a:spcAft>
                <a:spcPts val="0"/>
              </a:spcAft>
              <a:buNone/>
            </a:pPr>
            <a:r>
              <a:rPr b="0" i="0" lang="en" sz="2716" u="none" cap="none" strike="noStrike">
                <a:solidFill>
                  <a:srgbClr val="000000"/>
                </a:solidFill>
                <a:latin typeface="Arial"/>
                <a:ea typeface="Arial"/>
                <a:cs typeface="Arial"/>
                <a:sym typeface="Arial"/>
              </a:rPr>
              <a:t>Exceptions/Interruptions</a:t>
            </a:r>
            <a:endParaRPr b="0" i="0" sz="2716" u="none" cap="none" strike="noStrike">
              <a:solidFill>
                <a:schemeClr val="dk1"/>
              </a:solidFill>
              <a:latin typeface="Arial"/>
              <a:ea typeface="Arial"/>
              <a:cs typeface="Arial"/>
              <a:sym typeface="Arial"/>
            </a:endParaRPr>
          </a:p>
        </p:txBody>
      </p:sp>
      <p:sp>
        <p:nvSpPr>
          <p:cNvPr id="190" name="Google Shape;190;p5"/>
          <p:cNvSpPr/>
          <p:nvPr/>
        </p:nvSpPr>
        <p:spPr>
          <a:xfrm>
            <a:off x="311760" y="1152360"/>
            <a:ext cx="8519400" cy="3415320"/>
          </a:xfrm>
          <a:prstGeom prst="rect">
            <a:avLst/>
          </a:prstGeom>
          <a:noFill/>
          <a:ln>
            <a:noFill/>
          </a:ln>
        </p:spPr>
        <p:txBody>
          <a:bodyPr anchorCtr="0" anchor="t" bIns="91425" lIns="90000" spcFirstLastPara="1" rIns="90000" wrap="square" tIns="91425">
            <a:normAutofit/>
          </a:bodyPr>
          <a:lstStyle/>
          <a:p>
            <a:pPr indent="-342000" lvl="0" marL="457200" marR="0" rtl="0" algn="l">
              <a:lnSpc>
                <a:spcPct val="115000"/>
              </a:lnSpc>
              <a:spcBef>
                <a:spcPts val="0"/>
              </a:spcBef>
              <a:spcAft>
                <a:spcPts val="0"/>
              </a:spcAft>
              <a:buClr>
                <a:srgbClr val="595959"/>
              </a:buClr>
              <a:buSzPts val="1800"/>
              <a:buFont typeface="Arial"/>
              <a:buChar char="●"/>
            </a:pPr>
            <a:r>
              <a:rPr b="0" i="0" lang="en" sz="1800" u="none" cap="none" strike="noStrike">
                <a:solidFill>
                  <a:srgbClr val="000000"/>
                </a:solidFill>
                <a:latin typeface="Arial"/>
                <a:ea typeface="Arial"/>
                <a:cs typeface="Arial"/>
                <a:sym typeface="Arial"/>
              </a:rPr>
              <a:t>Enable interrupts for both the timer and the keyboard</a:t>
            </a:r>
            <a:endParaRPr b="0" i="0" sz="1800" u="none" cap="none" strike="noStrike">
              <a:solidFill>
                <a:schemeClr val="dk1"/>
              </a:solidFill>
              <a:latin typeface="Arial"/>
              <a:ea typeface="Arial"/>
              <a:cs typeface="Arial"/>
              <a:sym typeface="Arial"/>
            </a:endParaRPr>
          </a:p>
          <a:p>
            <a:pPr indent="-342000" lvl="0" marL="457200" marR="0" rtl="0" algn="l">
              <a:lnSpc>
                <a:spcPct val="115000"/>
              </a:lnSpc>
              <a:spcBef>
                <a:spcPts val="0"/>
              </a:spcBef>
              <a:spcAft>
                <a:spcPts val="0"/>
              </a:spcAft>
              <a:buClr>
                <a:srgbClr val="595959"/>
              </a:buClr>
              <a:buSzPts val="1800"/>
              <a:buFont typeface="Arial"/>
              <a:buChar char="●"/>
            </a:pPr>
            <a:r>
              <a:rPr b="0" i="0" lang="en" sz="1800" u="none" cap="none" strike="noStrike">
                <a:solidFill>
                  <a:srgbClr val="000000"/>
                </a:solidFill>
                <a:latin typeface="Arial"/>
                <a:ea typeface="Arial"/>
                <a:cs typeface="Arial"/>
                <a:sym typeface="Arial"/>
              </a:rPr>
              <a:t>Create an exception handler </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6"/>
          <p:cNvSpPr/>
          <p:nvPr/>
        </p:nvSpPr>
        <p:spPr>
          <a:xfrm>
            <a:off x="311760" y="444960"/>
            <a:ext cx="8519400" cy="571680"/>
          </a:xfrm>
          <a:prstGeom prst="rect">
            <a:avLst/>
          </a:prstGeom>
          <a:noFill/>
          <a:ln>
            <a:noFill/>
          </a:ln>
        </p:spPr>
        <p:txBody>
          <a:bodyPr anchorCtr="0" anchor="t" bIns="91425" lIns="90000" spcFirstLastPara="1" rIns="90000" wrap="square" tIns="91425">
            <a:normAutofit/>
          </a:bodyPr>
          <a:lstStyle/>
          <a:p>
            <a:pPr indent="0" lvl="0" marL="0" marR="0" rtl="0" algn="l">
              <a:lnSpc>
                <a:spcPct val="90000"/>
              </a:lnSpc>
              <a:spcBef>
                <a:spcPts val="0"/>
              </a:spcBef>
              <a:spcAft>
                <a:spcPts val="0"/>
              </a:spcAft>
              <a:buNone/>
            </a:pPr>
            <a:r>
              <a:rPr b="0" i="0" lang="en" sz="2716" u="none" cap="none" strike="noStrike">
                <a:solidFill>
                  <a:srgbClr val="000000"/>
                </a:solidFill>
                <a:latin typeface="Arial"/>
                <a:ea typeface="Arial"/>
                <a:cs typeface="Arial"/>
                <a:sym typeface="Arial"/>
              </a:rPr>
              <a:t>Enable Interrupts</a:t>
            </a:r>
            <a:endParaRPr b="0" i="0" sz="2716" u="none" cap="none" strike="noStrike">
              <a:solidFill>
                <a:schemeClr val="dk1"/>
              </a:solidFill>
              <a:latin typeface="Arial"/>
              <a:ea typeface="Arial"/>
              <a:cs typeface="Arial"/>
              <a:sym typeface="Arial"/>
            </a:endParaRPr>
          </a:p>
        </p:txBody>
      </p:sp>
      <p:sp>
        <p:nvSpPr>
          <p:cNvPr id="196" name="Google Shape;196;p6"/>
          <p:cNvSpPr/>
          <p:nvPr/>
        </p:nvSpPr>
        <p:spPr>
          <a:xfrm>
            <a:off x="311760" y="1152360"/>
            <a:ext cx="8519400" cy="3415320"/>
          </a:xfrm>
          <a:prstGeom prst="rect">
            <a:avLst/>
          </a:prstGeom>
          <a:noFill/>
          <a:ln>
            <a:noFill/>
          </a:ln>
        </p:spPr>
        <p:txBody>
          <a:bodyPr anchorCtr="0" anchor="t" bIns="91425" lIns="90000" spcFirstLastPara="1" rIns="90000" wrap="square" tIns="91425">
            <a:normAutofit/>
          </a:bodyPr>
          <a:lstStyle/>
          <a:p>
            <a:pPr indent="-284760" lvl="0" marL="285840" marR="0" rtl="0" algn="l">
              <a:lnSpc>
                <a:spcPct val="115000"/>
              </a:lnSpc>
              <a:spcBef>
                <a:spcPts val="0"/>
              </a:spcBef>
              <a:spcAft>
                <a:spcPts val="0"/>
              </a:spcAft>
              <a:buClr>
                <a:srgbClr val="595959"/>
              </a:buClr>
              <a:buSzPts val="1800"/>
              <a:buFont typeface="Arial"/>
              <a:buChar char="●"/>
            </a:pPr>
            <a:r>
              <a:rPr b="0" i="0" lang="en" sz="1800" u="none" cap="none" strike="noStrike">
                <a:solidFill>
                  <a:srgbClr val="000000"/>
                </a:solidFill>
                <a:latin typeface="Arial"/>
                <a:ea typeface="Arial"/>
                <a:cs typeface="Arial"/>
                <a:sym typeface="Arial"/>
              </a:rPr>
              <a:t>Keyboard:</a:t>
            </a:r>
            <a:endParaRPr b="0" i="0" sz="1800" u="none" cap="none" strike="noStrike">
              <a:solidFill>
                <a:schemeClr val="dk1"/>
              </a:solidFill>
              <a:latin typeface="Arial"/>
              <a:ea typeface="Arial"/>
              <a:cs typeface="Arial"/>
              <a:sym typeface="Arial"/>
            </a:endParaRPr>
          </a:p>
          <a:p>
            <a:pPr indent="-284760" lvl="1" marL="743040" marR="0" rtl="0" algn="l">
              <a:lnSpc>
                <a:spcPct val="115000"/>
              </a:lnSpc>
              <a:spcBef>
                <a:spcPts val="0"/>
              </a:spcBef>
              <a:spcAft>
                <a:spcPts val="0"/>
              </a:spcAft>
              <a:buClr>
                <a:srgbClr val="595959"/>
              </a:buClr>
              <a:buSzPts val="1400"/>
              <a:buFont typeface="Arial"/>
              <a:buChar char="○"/>
            </a:pPr>
            <a:r>
              <a:rPr b="0" i="0" lang="en" sz="1400" u="none" cap="none" strike="noStrike">
                <a:solidFill>
                  <a:srgbClr val="000000"/>
                </a:solidFill>
                <a:latin typeface="Arial"/>
                <a:ea typeface="Arial"/>
                <a:cs typeface="Arial"/>
                <a:sym typeface="Arial"/>
              </a:rPr>
              <a:t>Keyboard Control (0</a:t>
            </a:r>
            <a:r>
              <a:rPr lang="en"/>
              <a:t>xFFFF0000): </a:t>
            </a:r>
            <a:r>
              <a:rPr b="0" i="0" lang="en" sz="1400" u="none" cap="none" strike="noStrike">
                <a:solidFill>
                  <a:srgbClr val="000000"/>
                </a:solidFill>
                <a:latin typeface="Arial"/>
                <a:ea typeface="Arial"/>
                <a:cs typeface="Arial"/>
                <a:sym typeface="Arial"/>
              </a:rPr>
              <a:t>Bit 1 of </a:t>
            </a:r>
            <a:r>
              <a:rPr lang="en"/>
              <a:t>m</a:t>
            </a:r>
            <a:r>
              <a:rPr b="0" i="0" lang="en" sz="1400" u="none" cap="none" strike="noStrike">
                <a:solidFill>
                  <a:srgbClr val="000000"/>
                </a:solidFill>
                <a:latin typeface="Arial"/>
                <a:ea typeface="Arial"/>
                <a:cs typeface="Arial"/>
                <a:sym typeface="Arial"/>
              </a:rPr>
              <a:t>ust be 1 for the keyboard to be enabled </a:t>
            </a:r>
            <a:endParaRPr b="0" i="0" sz="1400" u="none" cap="none" strike="noStrike">
              <a:solidFill>
                <a:schemeClr val="dk1"/>
              </a:solidFill>
              <a:latin typeface="Arial"/>
              <a:ea typeface="Arial"/>
              <a:cs typeface="Arial"/>
              <a:sym typeface="Arial"/>
            </a:endParaRPr>
          </a:p>
          <a:p>
            <a:pPr indent="-284760" lvl="2" marL="1200240" marR="0" rtl="0" algn="l">
              <a:lnSpc>
                <a:spcPct val="115000"/>
              </a:lnSpc>
              <a:spcBef>
                <a:spcPts val="0"/>
              </a:spcBef>
              <a:spcAft>
                <a:spcPts val="0"/>
              </a:spcAft>
              <a:buClr>
                <a:srgbClr val="595959"/>
              </a:buClr>
              <a:buSzPts val="1400"/>
              <a:buFont typeface="Arial"/>
              <a:buChar char="■"/>
            </a:pPr>
            <a:r>
              <a:rPr b="0" i="0" lang="en" sz="1400" u="none" cap="none" strike="noStrike">
                <a:solidFill>
                  <a:srgbClr val="000000"/>
                </a:solidFill>
                <a:latin typeface="Arial"/>
                <a:ea typeface="Arial"/>
                <a:cs typeface="Arial"/>
                <a:sym typeface="Arial"/>
              </a:rPr>
              <a:t>Must be re-enabled after every keyboard interrupt</a:t>
            </a:r>
            <a:endParaRPr b="0" i="0" sz="1400" u="none" cap="none" strike="noStrike">
              <a:solidFill>
                <a:schemeClr val="dk1"/>
              </a:solidFill>
              <a:latin typeface="Arial"/>
              <a:ea typeface="Arial"/>
              <a:cs typeface="Arial"/>
              <a:sym typeface="Arial"/>
            </a:endParaRPr>
          </a:p>
          <a:p>
            <a:pPr indent="-284760" lvl="1" marL="743040" marR="0" rtl="0" algn="l">
              <a:lnSpc>
                <a:spcPct val="115000"/>
              </a:lnSpc>
              <a:spcBef>
                <a:spcPts val="0"/>
              </a:spcBef>
              <a:spcAft>
                <a:spcPts val="0"/>
              </a:spcAft>
              <a:buClr>
                <a:srgbClr val="595959"/>
              </a:buClr>
              <a:buSzPts val="1400"/>
              <a:buFont typeface="Arial"/>
              <a:buChar char="○"/>
            </a:pPr>
            <a:r>
              <a:rPr b="0" i="0" lang="en" sz="1400" u="none" cap="none" strike="noStrike">
                <a:solidFill>
                  <a:srgbClr val="000000"/>
                </a:solidFill>
                <a:latin typeface="Arial"/>
                <a:ea typeface="Arial"/>
                <a:cs typeface="Arial"/>
                <a:sym typeface="Arial"/>
              </a:rPr>
              <a:t>Keyboard Data (x</a:t>
            </a:r>
            <a:r>
              <a:rPr lang="en"/>
              <a:t>0xFFFF0004)</a:t>
            </a:r>
            <a:r>
              <a:rPr b="0" i="0" lang="en" sz="1400" u="none" cap="none" strike="noStrike">
                <a:solidFill>
                  <a:srgbClr val="000000"/>
                </a:solidFill>
                <a:latin typeface="Arial"/>
                <a:ea typeface="Arial"/>
                <a:cs typeface="Arial"/>
                <a:sym typeface="Arial"/>
              </a:rPr>
              <a:t>: Contains the ASCII character after a key is pressed </a:t>
            </a:r>
            <a:endParaRPr b="0" i="0" sz="1400" u="none" cap="none" strike="noStrike">
              <a:solidFill>
                <a:schemeClr val="dk1"/>
              </a:solidFill>
              <a:latin typeface="Arial"/>
              <a:ea typeface="Arial"/>
              <a:cs typeface="Arial"/>
              <a:sym typeface="Arial"/>
            </a:endParaRPr>
          </a:p>
          <a:p>
            <a:pPr indent="-284760" lvl="0" marL="285840" marR="0" rtl="0" algn="l">
              <a:lnSpc>
                <a:spcPct val="115000"/>
              </a:lnSpc>
              <a:spcBef>
                <a:spcPts val="0"/>
              </a:spcBef>
              <a:spcAft>
                <a:spcPts val="0"/>
              </a:spcAft>
              <a:buClr>
                <a:srgbClr val="595959"/>
              </a:buClr>
              <a:buSzPts val="1800"/>
              <a:buFont typeface="Arial"/>
              <a:buChar char="●"/>
            </a:pPr>
            <a:r>
              <a:rPr b="0" i="0" lang="en" sz="1800" u="none" cap="none" strike="noStrike">
                <a:solidFill>
                  <a:srgbClr val="000000"/>
                </a:solidFill>
                <a:latin typeface="Arial"/>
                <a:ea typeface="Arial"/>
                <a:cs typeface="Arial"/>
                <a:sym typeface="Arial"/>
              </a:rPr>
              <a:t>Timer: </a:t>
            </a:r>
            <a:endParaRPr b="0" i="0" sz="1800" u="none" cap="none" strike="noStrike">
              <a:solidFill>
                <a:schemeClr val="dk1"/>
              </a:solidFill>
              <a:latin typeface="Arial"/>
              <a:ea typeface="Arial"/>
              <a:cs typeface="Arial"/>
              <a:sym typeface="Arial"/>
            </a:endParaRPr>
          </a:p>
          <a:p>
            <a:pPr indent="-284760" lvl="1" marL="743040" marR="0" rtl="0" algn="l">
              <a:lnSpc>
                <a:spcPct val="115000"/>
              </a:lnSpc>
              <a:spcBef>
                <a:spcPts val="0"/>
              </a:spcBef>
              <a:spcAft>
                <a:spcPts val="0"/>
              </a:spcAft>
              <a:buClr>
                <a:srgbClr val="595959"/>
              </a:buClr>
              <a:buSzPts val="1400"/>
              <a:buFont typeface="Arial"/>
              <a:buChar char="○"/>
            </a:pPr>
            <a:r>
              <a:rPr b="0" i="0" lang="en" sz="1400" u="none" cap="none" strike="noStrike">
                <a:solidFill>
                  <a:srgbClr val="000000"/>
                </a:solidFill>
                <a:latin typeface="Arial"/>
                <a:ea typeface="Arial"/>
                <a:cs typeface="Arial"/>
                <a:sym typeface="Arial"/>
              </a:rPr>
              <a:t>Timer (0x0xFFFF0018): Contains the current time</a:t>
            </a:r>
            <a:endParaRPr b="0" i="0" sz="1400" u="none" cap="none" strike="noStrike">
              <a:solidFill>
                <a:schemeClr val="dk1"/>
              </a:solidFill>
              <a:latin typeface="Arial"/>
              <a:ea typeface="Arial"/>
              <a:cs typeface="Arial"/>
              <a:sym typeface="Arial"/>
            </a:endParaRPr>
          </a:p>
          <a:p>
            <a:pPr indent="-284760" lvl="1" marL="743040" marR="0" rtl="0" algn="l">
              <a:lnSpc>
                <a:spcPct val="115000"/>
              </a:lnSpc>
              <a:spcBef>
                <a:spcPts val="0"/>
              </a:spcBef>
              <a:spcAft>
                <a:spcPts val="0"/>
              </a:spcAft>
              <a:buClr>
                <a:srgbClr val="595959"/>
              </a:buClr>
              <a:buSzPts val="1400"/>
              <a:buFont typeface="Arial"/>
              <a:buChar char="○"/>
            </a:pPr>
            <a:r>
              <a:rPr b="0" i="0" lang="en" sz="1400" u="none" cap="none" strike="noStrike">
                <a:solidFill>
                  <a:srgbClr val="000000"/>
                </a:solidFill>
                <a:latin typeface="Arial"/>
                <a:ea typeface="Arial"/>
                <a:cs typeface="Arial"/>
                <a:sym typeface="Arial"/>
              </a:rPr>
              <a:t>TimeCMP (0xFFFF0020): User-specified value. When matched by the timer an interrupt is generated</a:t>
            </a:r>
            <a:endParaRPr b="0" i="0" sz="1400" u="none" cap="none" strike="noStrike">
              <a:solidFill>
                <a:schemeClr val="dk1"/>
              </a:solidFill>
              <a:latin typeface="Arial"/>
              <a:ea typeface="Arial"/>
              <a:cs typeface="Arial"/>
              <a:sym typeface="Arial"/>
            </a:endParaRPr>
          </a:p>
          <a:p>
            <a:pPr indent="-284760" lvl="0" marL="285840" marR="0" rtl="0" algn="l">
              <a:lnSpc>
                <a:spcPct val="115000"/>
              </a:lnSpc>
              <a:spcBef>
                <a:spcPts val="0"/>
              </a:spcBef>
              <a:spcAft>
                <a:spcPts val="0"/>
              </a:spcAft>
              <a:buClr>
                <a:srgbClr val="595959"/>
              </a:buClr>
              <a:buSzPts val="1800"/>
              <a:buFont typeface="Arial"/>
              <a:buChar char="●"/>
            </a:pPr>
            <a:r>
              <a:rPr b="0" i="0" lang="en" sz="1800" u="none" cap="none" strike="noStrike">
                <a:solidFill>
                  <a:srgbClr val="000000"/>
                </a:solidFill>
                <a:latin typeface="Arial"/>
                <a:ea typeface="Arial"/>
                <a:cs typeface="Arial"/>
                <a:sym typeface="Arial"/>
              </a:rPr>
              <a:t>Interruption Control:</a:t>
            </a:r>
            <a:endParaRPr b="0" i="0" sz="1800" u="none" cap="none" strike="noStrike">
              <a:solidFill>
                <a:schemeClr val="dk1"/>
              </a:solidFill>
              <a:latin typeface="Arial"/>
              <a:ea typeface="Arial"/>
              <a:cs typeface="Arial"/>
              <a:sym typeface="Arial"/>
            </a:endParaRPr>
          </a:p>
          <a:p>
            <a:pPr indent="-284760" lvl="1" marL="743040" marR="0" rtl="0" algn="l">
              <a:lnSpc>
                <a:spcPct val="115000"/>
              </a:lnSpc>
              <a:spcBef>
                <a:spcPts val="0"/>
              </a:spcBef>
              <a:spcAft>
                <a:spcPts val="0"/>
              </a:spcAft>
              <a:buClr>
                <a:srgbClr val="595959"/>
              </a:buClr>
              <a:buSzPts val="1400"/>
              <a:buFont typeface="Arial"/>
              <a:buChar char="○"/>
            </a:pPr>
            <a:r>
              <a:rPr b="0" i="0" lang="en" sz="1400" u="none" cap="none" strike="noStrike">
                <a:solidFill>
                  <a:srgbClr val="000000"/>
                </a:solidFill>
                <a:latin typeface="Arial"/>
                <a:ea typeface="Arial"/>
                <a:cs typeface="Arial"/>
                <a:sym typeface="Arial"/>
              </a:rPr>
              <a:t>ustatus register (CSR#0): bit 0 must be set to 1 for user interrupts to be allowed.</a:t>
            </a:r>
            <a:endParaRPr b="0" i="0" sz="1400" u="none" cap="none" strike="noStrike">
              <a:solidFill>
                <a:schemeClr val="dk1"/>
              </a:solidFill>
              <a:latin typeface="Arial"/>
              <a:ea typeface="Arial"/>
              <a:cs typeface="Arial"/>
              <a:sym typeface="Arial"/>
            </a:endParaRPr>
          </a:p>
          <a:p>
            <a:pPr indent="-284760" lvl="1" marL="743040" marR="0" rtl="0" algn="l">
              <a:lnSpc>
                <a:spcPct val="115000"/>
              </a:lnSpc>
              <a:spcBef>
                <a:spcPts val="0"/>
              </a:spcBef>
              <a:spcAft>
                <a:spcPts val="0"/>
              </a:spcAft>
              <a:buClr>
                <a:srgbClr val="595959"/>
              </a:buClr>
              <a:buSzPts val="1400"/>
              <a:buFont typeface="Arial"/>
              <a:buChar char="○"/>
            </a:pPr>
            <a:r>
              <a:rPr b="0" i="0" lang="en" sz="1400" u="none" cap="none" strike="noStrike">
                <a:solidFill>
                  <a:srgbClr val="000000"/>
                </a:solidFill>
                <a:latin typeface="Arial"/>
                <a:ea typeface="Arial"/>
                <a:cs typeface="Arial"/>
                <a:sym typeface="Arial"/>
              </a:rPr>
              <a:t>uie register (CSR#4): Bits 4 and 8 must be 1 in order to enable keyboard and timer interrupts.</a:t>
            </a:r>
            <a:endParaRPr b="0" i="0" sz="1400" u="none" cap="none" strike="noStrik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6">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6">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6">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6">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6">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6">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6">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6">
                                            <p:txEl>
                                              <p:pRg end="9" st="9"/>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8"/>
          <p:cNvSpPr/>
          <p:nvPr/>
        </p:nvSpPr>
        <p:spPr>
          <a:xfrm>
            <a:off x="311760" y="444960"/>
            <a:ext cx="8519400" cy="571680"/>
          </a:xfrm>
          <a:prstGeom prst="rect">
            <a:avLst/>
          </a:prstGeom>
          <a:noFill/>
          <a:ln>
            <a:noFill/>
          </a:ln>
        </p:spPr>
        <p:txBody>
          <a:bodyPr anchorCtr="0" anchor="t" bIns="91425" lIns="90000" spcFirstLastPara="1" rIns="90000" wrap="square" tIns="91425">
            <a:normAutofit/>
          </a:bodyPr>
          <a:lstStyle/>
          <a:p>
            <a:pPr indent="0" lvl="0" marL="0" marR="0" rtl="0" algn="l">
              <a:lnSpc>
                <a:spcPct val="90000"/>
              </a:lnSpc>
              <a:spcBef>
                <a:spcPts val="0"/>
              </a:spcBef>
              <a:spcAft>
                <a:spcPts val="0"/>
              </a:spcAft>
              <a:buNone/>
            </a:pPr>
            <a:r>
              <a:rPr b="0" i="0" lang="en" sz="2716" u="none" cap="none" strike="noStrike">
                <a:solidFill>
                  <a:srgbClr val="000000"/>
                </a:solidFill>
                <a:latin typeface="Arial"/>
                <a:ea typeface="Arial"/>
                <a:cs typeface="Arial"/>
                <a:sym typeface="Arial"/>
              </a:rPr>
              <a:t>Saving Registers</a:t>
            </a:r>
            <a:endParaRPr b="0" i="0" sz="2716" u="none" cap="none" strike="noStrike">
              <a:solidFill>
                <a:schemeClr val="dk1"/>
              </a:solidFill>
              <a:latin typeface="Arial"/>
              <a:ea typeface="Arial"/>
              <a:cs typeface="Arial"/>
              <a:sym typeface="Arial"/>
            </a:endParaRPr>
          </a:p>
        </p:txBody>
      </p:sp>
      <p:sp>
        <p:nvSpPr>
          <p:cNvPr id="202" name="Google Shape;202;p8"/>
          <p:cNvSpPr/>
          <p:nvPr/>
        </p:nvSpPr>
        <p:spPr>
          <a:xfrm>
            <a:off x="311760" y="1152360"/>
            <a:ext cx="8519400" cy="3415320"/>
          </a:xfrm>
          <a:prstGeom prst="rect">
            <a:avLst/>
          </a:prstGeom>
          <a:noFill/>
          <a:ln>
            <a:noFill/>
          </a:ln>
        </p:spPr>
        <p:txBody>
          <a:bodyPr anchorCtr="0" anchor="t" bIns="91425" lIns="90000" spcFirstLastPara="1" rIns="90000" wrap="square" tIns="91425">
            <a:normAutofit/>
          </a:bodyPr>
          <a:lstStyle/>
          <a:p>
            <a:pPr indent="0" lvl="0" marL="0" marR="0" rtl="0" algn="l">
              <a:lnSpc>
                <a:spcPct val="115000"/>
              </a:lnSpc>
              <a:spcBef>
                <a:spcPts val="0"/>
              </a:spcBef>
              <a:spcAft>
                <a:spcPts val="0"/>
              </a:spcAft>
              <a:buNone/>
            </a:pPr>
            <a:r>
              <a:rPr b="0" i="0" lang="en" sz="1800" u="none" cap="none" strike="noStrike">
                <a:solidFill>
                  <a:srgbClr val="000000"/>
                </a:solidFill>
                <a:latin typeface="Arial"/>
                <a:ea typeface="Arial"/>
                <a:cs typeface="Arial"/>
                <a:sym typeface="Arial"/>
              </a:rPr>
              <a:t>An interrupt handler must save all the registers that it uses.</a:t>
            </a:r>
            <a:endParaRPr b="0" i="0" sz="18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None/>
            </a:pPr>
            <a:r>
              <a:t/>
            </a:r>
            <a:endParaRPr b="0" i="0" sz="1800" u="none" cap="none" strike="noStrike">
              <a:solidFill>
                <a:schemeClr val="dk1"/>
              </a:solidFill>
              <a:latin typeface="Arial"/>
              <a:ea typeface="Arial"/>
              <a:cs typeface="Arial"/>
              <a:sym typeface="Arial"/>
            </a:endParaRPr>
          </a:p>
          <a:p>
            <a:pPr indent="-284760" lvl="0" marL="285840" marR="0" rtl="0" algn="l">
              <a:lnSpc>
                <a:spcPct val="115000"/>
              </a:lnSpc>
              <a:spcBef>
                <a:spcPts val="0"/>
              </a:spcBef>
              <a:spcAft>
                <a:spcPts val="0"/>
              </a:spcAft>
              <a:buClr>
                <a:srgbClr val="000000"/>
              </a:buClr>
              <a:buSzPts val="1098"/>
              <a:buFont typeface="Arial"/>
              <a:buChar char="●"/>
            </a:pPr>
            <a:r>
              <a:rPr b="0" i="0" lang="en" sz="1800" u="none" cap="none" strike="noStrike">
                <a:solidFill>
                  <a:srgbClr val="000000"/>
                </a:solidFill>
                <a:latin typeface="Arial"/>
                <a:ea typeface="Arial"/>
                <a:cs typeface="Arial"/>
                <a:sym typeface="Arial"/>
              </a:rPr>
              <a:t>The label iTrapData designates a section of memory allocated for saving registers in the handler.</a:t>
            </a:r>
            <a:endParaRPr b="0" i="0" sz="1800" u="none" cap="none" strike="noStrike">
              <a:solidFill>
                <a:schemeClr val="dk1"/>
              </a:solidFill>
              <a:latin typeface="Arial"/>
              <a:ea typeface="Arial"/>
              <a:cs typeface="Arial"/>
              <a:sym typeface="Arial"/>
            </a:endParaRPr>
          </a:p>
          <a:p>
            <a:pPr indent="-284760" lvl="0" marL="285840" marR="0" rtl="0" algn="l">
              <a:lnSpc>
                <a:spcPct val="115000"/>
              </a:lnSpc>
              <a:spcBef>
                <a:spcPts val="0"/>
              </a:spcBef>
              <a:spcAft>
                <a:spcPts val="0"/>
              </a:spcAft>
              <a:buClr>
                <a:srgbClr val="000000"/>
              </a:buClr>
              <a:buSzPts val="1098"/>
              <a:buFont typeface="Arial"/>
              <a:buChar char="●"/>
            </a:pPr>
            <a:r>
              <a:rPr b="0" i="0" lang="en" sz="1800" u="none" cap="none" strike="noStrike">
                <a:solidFill>
                  <a:srgbClr val="000000"/>
                </a:solidFill>
                <a:latin typeface="Arial"/>
                <a:ea typeface="Arial"/>
                <a:cs typeface="Arial"/>
                <a:sym typeface="Arial"/>
              </a:rPr>
              <a:t>Outside of the handler, uscratch (CSR #64) should contain the address of the iTrapData section.</a:t>
            </a:r>
            <a:endParaRPr b="0" i="0" sz="1800" u="none" cap="none" strike="noStrike">
              <a:solidFill>
                <a:schemeClr val="dk1"/>
              </a:solidFill>
              <a:latin typeface="Arial"/>
              <a:ea typeface="Arial"/>
              <a:cs typeface="Arial"/>
              <a:sym typeface="Arial"/>
            </a:endParaRPr>
          </a:p>
          <a:p>
            <a:pPr indent="-284760" lvl="0" marL="285840" marR="0" rtl="0" algn="l">
              <a:lnSpc>
                <a:spcPct val="115000"/>
              </a:lnSpc>
              <a:spcBef>
                <a:spcPts val="0"/>
              </a:spcBef>
              <a:spcAft>
                <a:spcPts val="0"/>
              </a:spcAft>
              <a:buClr>
                <a:srgbClr val="000000"/>
              </a:buClr>
              <a:buSzPts val="1098"/>
              <a:buFont typeface="Arial"/>
              <a:buChar char="●"/>
            </a:pPr>
            <a:r>
              <a:rPr b="0" i="0" lang="en" sz="1800" u="none" cap="none" strike="noStrike">
                <a:solidFill>
                  <a:srgbClr val="000000"/>
                </a:solidFill>
                <a:latin typeface="Arial"/>
                <a:ea typeface="Arial"/>
                <a:cs typeface="Arial"/>
                <a:sym typeface="Arial"/>
              </a:rPr>
              <a:t>Use the cssrw instruction to swap a register with the uscratch and save all the required registers.</a:t>
            </a:r>
            <a:endParaRPr b="0" i="0" sz="1800" u="none" cap="none" strike="noStrike">
              <a:solidFill>
                <a:schemeClr val="dk1"/>
              </a:solidFill>
              <a:latin typeface="Arial"/>
              <a:ea typeface="Arial"/>
              <a:cs typeface="Arial"/>
              <a:sym typeface="Arial"/>
            </a:endParaRPr>
          </a:p>
          <a:p>
            <a:pPr indent="0" lvl="0" marL="0" marR="0" rtl="0" algn="l">
              <a:lnSpc>
                <a:spcPct val="115000"/>
              </a:lnSpc>
              <a:spcBef>
                <a:spcPts val="1199"/>
              </a:spcBef>
              <a:spcAft>
                <a:spcPts val="0"/>
              </a:spcAft>
              <a:buNone/>
            </a:pPr>
            <a:r>
              <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7"/>
          <p:cNvSpPr/>
          <p:nvPr/>
        </p:nvSpPr>
        <p:spPr>
          <a:xfrm>
            <a:off x="311760" y="444960"/>
            <a:ext cx="8519400" cy="571680"/>
          </a:xfrm>
          <a:prstGeom prst="rect">
            <a:avLst/>
          </a:prstGeom>
          <a:noFill/>
          <a:ln>
            <a:noFill/>
          </a:ln>
        </p:spPr>
        <p:txBody>
          <a:bodyPr anchorCtr="0" anchor="t" bIns="91425" lIns="90000" spcFirstLastPara="1" rIns="90000" wrap="square" tIns="91425">
            <a:normAutofit/>
          </a:bodyPr>
          <a:lstStyle/>
          <a:p>
            <a:pPr indent="0" lvl="0" marL="0" marR="0" rtl="0" algn="l">
              <a:lnSpc>
                <a:spcPct val="90000"/>
              </a:lnSpc>
              <a:spcBef>
                <a:spcPts val="0"/>
              </a:spcBef>
              <a:spcAft>
                <a:spcPts val="0"/>
              </a:spcAft>
              <a:buNone/>
            </a:pPr>
            <a:r>
              <a:rPr b="0" i="0" lang="en" sz="2716" u="none" cap="none" strike="noStrike">
                <a:solidFill>
                  <a:srgbClr val="000000"/>
                </a:solidFill>
                <a:latin typeface="Arial"/>
                <a:ea typeface="Arial"/>
                <a:cs typeface="Arial"/>
                <a:sym typeface="Arial"/>
              </a:rPr>
              <a:t>Exception Handler</a:t>
            </a:r>
            <a:endParaRPr b="0" i="0" sz="2716" u="none" cap="none" strike="noStrike">
              <a:solidFill>
                <a:schemeClr val="dk1"/>
              </a:solidFill>
              <a:latin typeface="Arial"/>
              <a:ea typeface="Arial"/>
              <a:cs typeface="Arial"/>
              <a:sym typeface="Arial"/>
            </a:endParaRPr>
          </a:p>
        </p:txBody>
      </p:sp>
      <p:sp>
        <p:nvSpPr>
          <p:cNvPr id="208" name="Google Shape;208;p7"/>
          <p:cNvSpPr/>
          <p:nvPr/>
        </p:nvSpPr>
        <p:spPr>
          <a:xfrm>
            <a:off x="311760" y="1152360"/>
            <a:ext cx="8519400" cy="3415320"/>
          </a:xfrm>
          <a:prstGeom prst="rect">
            <a:avLst/>
          </a:prstGeom>
          <a:noFill/>
          <a:ln>
            <a:noFill/>
          </a:ln>
        </p:spPr>
        <p:txBody>
          <a:bodyPr anchorCtr="0" anchor="t" bIns="91425" lIns="90000" spcFirstLastPara="1" rIns="90000" wrap="square" tIns="91425">
            <a:normAutofit/>
          </a:bodyPr>
          <a:lstStyle/>
          <a:p>
            <a:pPr indent="0" lvl="0" marL="0" marR="0" rtl="0" algn="l">
              <a:lnSpc>
                <a:spcPct val="115000"/>
              </a:lnSpc>
              <a:spcBef>
                <a:spcPts val="0"/>
              </a:spcBef>
              <a:spcAft>
                <a:spcPts val="0"/>
              </a:spcAft>
              <a:buNone/>
            </a:pPr>
            <a:r>
              <a:rPr b="0" i="0" lang="en" sz="1800" u="none" cap="none" strike="noStrike">
                <a:solidFill>
                  <a:srgbClr val="000000"/>
                </a:solidFill>
                <a:latin typeface="Arial"/>
                <a:ea typeface="Arial"/>
                <a:cs typeface="Arial"/>
                <a:sym typeface="Arial"/>
              </a:rPr>
              <a:t>The maze.s already contains the Handler Terminate section</a:t>
            </a:r>
            <a:endParaRPr b="0" i="0" sz="1800" u="none" cap="none" strike="noStrike">
              <a:solidFill>
                <a:schemeClr val="dk1"/>
              </a:solidFill>
              <a:latin typeface="Arial"/>
              <a:ea typeface="Arial"/>
              <a:cs typeface="Arial"/>
              <a:sym typeface="Arial"/>
            </a:endParaRPr>
          </a:p>
          <a:p>
            <a:pPr indent="0" lvl="0" marL="0" marR="0" rtl="0" algn="l">
              <a:lnSpc>
                <a:spcPct val="115000"/>
              </a:lnSpc>
              <a:spcBef>
                <a:spcPts val="1199"/>
              </a:spcBef>
              <a:spcAft>
                <a:spcPts val="0"/>
              </a:spcAft>
              <a:buNone/>
            </a:pPr>
            <a:r>
              <a:rPr b="0" i="0" lang="en" sz="1800" u="none" cap="none" strike="noStrike">
                <a:solidFill>
                  <a:srgbClr val="000000"/>
                </a:solidFill>
                <a:latin typeface="Arial"/>
                <a:ea typeface="Arial"/>
                <a:cs typeface="Arial"/>
                <a:sym typeface="Arial"/>
              </a:rPr>
              <a:t>The common.s file will already have the iTrapData section </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9"/>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p>
            <a:pPr indent="0" lvl="0" marL="0" rtl="0" algn="l">
              <a:lnSpc>
                <a:spcPct val="90000"/>
              </a:lnSpc>
              <a:spcBef>
                <a:spcPts val="0"/>
              </a:spcBef>
              <a:spcAft>
                <a:spcPts val="0"/>
              </a:spcAft>
              <a:buClr>
                <a:schemeClr val="dk1"/>
              </a:buClr>
              <a:buSzPts val="2700"/>
              <a:buFont typeface="Arial"/>
              <a:buNone/>
            </a:pPr>
            <a:r>
              <a:rPr lang="en" sz="2700"/>
              <a:t>Wall Structs</a:t>
            </a:r>
            <a:endParaRPr/>
          </a:p>
        </p:txBody>
      </p:sp>
      <p:pic>
        <p:nvPicPr>
          <p:cNvPr id="214" name="Google Shape;214;p9"/>
          <p:cNvPicPr preferRelativeResize="0"/>
          <p:nvPr/>
        </p:nvPicPr>
        <p:blipFill rotWithShape="1">
          <a:blip r:embed="rId3">
            <a:alphaModFix/>
          </a:blip>
          <a:srcRect b="0" l="0" r="0" t="0"/>
          <a:stretch/>
        </p:blipFill>
        <p:spPr>
          <a:xfrm>
            <a:off x="457200" y="1266324"/>
            <a:ext cx="3320678" cy="2610852"/>
          </a:xfrm>
          <a:prstGeom prst="rect">
            <a:avLst/>
          </a:prstGeom>
          <a:noFill/>
          <a:ln>
            <a:noFill/>
          </a:ln>
        </p:spPr>
      </p:pic>
      <p:sp>
        <p:nvSpPr>
          <p:cNvPr id="215" name="Google Shape;215;p9"/>
          <p:cNvSpPr txBox="1"/>
          <p:nvPr/>
        </p:nvSpPr>
        <p:spPr>
          <a:xfrm>
            <a:off x="4620502" y="885045"/>
            <a:ext cx="3922846" cy="1815882"/>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chemeClr val="dk1"/>
              </a:buClr>
              <a:buSzPts val="1400"/>
              <a:buFont typeface="Arial"/>
              <a:buChar char="•"/>
            </a:pPr>
            <a:r>
              <a:rPr b="0" i="0" lang="en" sz="1400" u="none" cap="none" strike="noStrike">
                <a:solidFill>
                  <a:schemeClr val="dk1"/>
                </a:solidFill>
                <a:latin typeface="Arial"/>
                <a:ea typeface="Arial"/>
                <a:cs typeface="Arial"/>
                <a:sym typeface="Arial"/>
              </a:rPr>
              <a:t>Encodes the information regrading the walls in the maze</a:t>
            </a:r>
            <a:endParaRPr/>
          </a:p>
          <a:p>
            <a:pPr indent="-285750" lvl="0" marL="285750" marR="0" rtl="0" algn="l">
              <a:spcBef>
                <a:spcPts val="0"/>
              </a:spcBef>
              <a:spcAft>
                <a:spcPts val="0"/>
              </a:spcAft>
              <a:buClr>
                <a:schemeClr val="dk1"/>
              </a:buClr>
              <a:buSzPts val="1400"/>
              <a:buFont typeface="Arial"/>
              <a:buChar char="•"/>
            </a:pPr>
            <a:r>
              <a:rPr b="0" i="0" lang="en" sz="1400" u="none" cap="none" strike="noStrike">
                <a:solidFill>
                  <a:schemeClr val="dk1"/>
                </a:solidFill>
                <a:latin typeface="Arial"/>
                <a:ea typeface="Arial"/>
                <a:cs typeface="Arial"/>
                <a:sym typeface="Arial"/>
              </a:rPr>
              <a:t>Can be thought of as a C struct like the one given on the left.</a:t>
            </a:r>
            <a:endParaRPr/>
          </a:p>
          <a:p>
            <a:pPr indent="-285750" lvl="0" marL="285750" marR="0" rtl="0" algn="l">
              <a:spcBef>
                <a:spcPts val="0"/>
              </a:spcBef>
              <a:spcAft>
                <a:spcPts val="0"/>
              </a:spcAft>
              <a:buClr>
                <a:schemeClr val="dk1"/>
              </a:buClr>
              <a:buSzPts val="1400"/>
              <a:buFont typeface="Arial"/>
              <a:buChar char="•"/>
            </a:pPr>
            <a:r>
              <a:rPr b="0" i="0" lang="en" sz="1400" u="none" cap="none" strike="noStrike">
                <a:solidFill>
                  <a:schemeClr val="dk1"/>
                </a:solidFill>
                <a:latin typeface="Arial"/>
                <a:ea typeface="Arial"/>
                <a:cs typeface="Arial"/>
                <a:sym typeface="Arial"/>
              </a:rPr>
              <a:t>You will be given an array of these structs one for each wall in the maze.</a:t>
            </a:r>
            <a:endParaRPr/>
          </a:p>
          <a:p>
            <a:pPr indent="-285750" lvl="0" marL="285750" marR="0" rtl="0" algn="l">
              <a:spcBef>
                <a:spcPts val="0"/>
              </a:spcBef>
              <a:spcAft>
                <a:spcPts val="0"/>
              </a:spcAft>
              <a:buClr>
                <a:schemeClr val="dk1"/>
              </a:buClr>
              <a:buSzPts val="1400"/>
              <a:buFont typeface="Arial"/>
              <a:buChar char="•"/>
            </a:pPr>
            <a:r>
              <a:rPr b="0" i="0" lang="en" sz="1400" u="none" cap="none" strike="noStrike">
                <a:solidFill>
                  <a:schemeClr val="dk1"/>
                </a:solidFill>
                <a:latin typeface="Arial"/>
                <a:ea typeface="Arial"/>
                <a:cs typeface="Arial"/>
                <a:sym typeface="Arial"/>
              </a:rPr>
              <a:t>Each struct will be laid out in the memory as:</a:t>
            </a:r>
            <a:endParaRPr/>
          </a:p>
        </p:txBody>
      </p:sp>
      <p:pic>
        <p:nvPicPr>
          <p:cNvPr id="216" name="Google Shape;216;p9"/>
          <p:cNvPicPr preferRelativeResize="0"/>
          <p:nvPr/>
        </p:nvPicPr>
        <p:blipFill rotWithShape="1">
          <a:blip r:embed="rId4">
            <a:alphaModFix/>
          </a:blip>
          <a:srcRect b="0" l="0" r="0" t="0"/>
          <a:stretch/>
        </p:blipFill>
        <p:spPr>
          <a:xfrm>
            <a:off x="4620502" y="2726464"/>
            <a:ext cx="3922846" cy="448672"/>
          </a:xfrm>
          <a:prstGeom prst="rect">
            <a:avLst/>
          </a:prstGeom>
          <a:noFill/>
          <a:ln>
            <a:noFill/>
          </a:ln>
        </p:spPr>
      </p:pic>
      <p:pic>
        <p:nvPicPr>
          <p:cNvPr id="217" name="Google Shape;217;p9"/>
          <p:cNvPicPr preferRelativeResize="0"/>
          <p:nvPr/>
        </p:nvPicPr>
        <p:blipFill rotWithShape="1">
          <a:blip r:embed="rId5">
            <a:alphaModFix/>
          </a:blip>
          <a:srcRect b="0" l="0" r="0" t="0"/>
          <a:stretch/>
        </p:blipFill>
        <p:spPr>
          <a:xfrm>
            <a:off x="4572000" y="3508451"/>
            <a:ext cx="4209032" cy="458901"/>
          </a:xfrm>
          <a:prstGeom prst="rect">
            <a:avLst/>
          </a:prstGeom>
          <a:noFill/>
          <a:ln>
            <a:noFill/>
          </a:ln>
        </p:spPr>
      </p:pic>
      <p:sp>
        <p:nvSpPr>
          <p:cNvPr id="218" name="Google Shape;218;p9"/>
          <p:cNvSpPr txBox="1"/>
          <p:nvPr/>
        </p:nvSpPr>
        <p:spPr>
          <a:xfrm>
            <a:off x="4737523" y="3200674"/>
            <a:ext cx="3877985"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 sz="1400" u="none" cap="none" strike="noStrike">
                <a:solidFill>
                  <a:schemeClr val="dk1"/>
                </a:solidFill>
                <a:latin typeface="Arial"/>
                <a:ea typeface="Arial"/>
                <a:cs typeface="Arial"/>
                <a:sym typeface="Arial"/>
              </a:rPr>
              <a:t>Example the following is an array with 2 walls:</a:t>
            </a:r>
            <a:endParaRPr/>
          </a:p>
        </p:txBody>
      </p:sp>
      <p:sp>
        <p:nvSpPr>
          <p:cNvPr id="219" name="Google Shape;219;p9"/>
          <p:cNvSpPr txBox="1"/>
          <p:nvPr/>
        </p:nvSpPr>
        <p:spPr>
          <a:xfrm>
            <a:off x="2265740" y="4220080"/>
            <a:ext cx="4612160"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 sz="1400">
                <a:solidFill>
                  <a:schemeClr val="dk1"/>
                </a:solidFill>
                <a:latin typeface="Arial"/>
                <a:ea typeface="Arial"/>
                <a:cs typeface="Arial"/>
                <a:sym typeface="Arial"/>
              </a:rPr>
              <a:t>Check the lab specification page for explanatory videos.</a:t>
            </a:r>
            <a:endParaRPr sz="1800">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Dhanrajbir Singh Hira</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11</vt:i4>
  </property>
  <property fmtid="{D5CDD505-2E9C-101B-9397-08002B2CF9AE}" pid="8" name="PresentationFormat">
    <vt:lpwstr>On-screen Show (16:9)</vt:lpwstr>
  </property>
  <property fmtid="{D5CDD505-2E9C-101B-9397-08002B2CF9AE}" pid="9" name="ScaleCrop">
    <vt:bool>false</vt:bool>
  </property>
  <property fmtid="{D5CDD505-2E9C-101B-9397-08002B2CF9AE}" pid="10" name="ShareDoc">
    <vt:bool>false</vt:bool>
  </property>
  <property fmtid="{D5CDD505-2E9C-101B-9397-08002B2CF9AE}" pid="11" name="Slides">
    <vt:i4>14</vt:i4>
  </property>
</Properties>
</file>