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3" r:id="rId7"/>
    <p:sldId id="264" r:id="rId8"/>
    <p:sldId id="267" r:id="rId9"/>
    <p:sldId id="265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/>
    <p:restoredTop sz="94694"/>
  </p:normalViewPr>
  <p:slideViewPr>
    <p:cSldViewPr snapToGrid="0" snapToObjects="1">
      <p:cViewPr varScale="1">
        <p:scale>
          <a:sx n="131" d="100"/>
          <a:sy n="131" d="100"/>
        </p:scale>
        <p:origin x="176" y="5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3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7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2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6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4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2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4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2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7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1ED59-9800-3343-9696-31555D25B0C4}" type="datetimeFigureOut">
              <a:rPr lang="en-US" smtClean="0"/>
              <a:t>10/3/20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7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Introduction to 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Lab Packet Forward – 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Handle Packet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J. Nelson Amaral</a:t>
            </a:r>
          </a:p>
        </p:txBody>
      </p:sp>
    </p:spTree>
    <p:extLst>
      <p:ext uri="{BB962C8B-B14F-4D97-AF65-F5344CB8AC3E}">
        <p14:creationId xmlns:p14="http://schemas.microsoft.com/office/powerpoint/2010/main" val="77740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CF6FB38B-549E-CB4D-8BA5-526EC8CD4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64937"/>
            <a:ext cx="9131300" cy="32004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E9734993-BB6C-C044-B7CE-E8D083CB36C3}"/>
              </a:ext>
            </a:extLst>
          </p:cNvPr>
          <p:cNvSpPr/>
          <p:nvPr/>
        </p:nvSpPr>
        <p:spPr>
          <a:xfrm>
            <a:off x="982496" y="2334639"/>
            <a:ext cx="924128" cy="2662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FF24569-A32E-1746-B28B-E7CB149D8DCD}"/>
              </a:ext>
            </a:extLst>
          </p:cNvPr>
          <p:cNvSpPr/>
          <p:nvPr/>
        </p:nvSpPr>
        <p:spPr>
          <a:xfrm>
            <a:off x="1514275" y="3031989"/>
            <a:ext cx="924128" cy="2662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32B3083-911F-4848-9D53-3089CE36721D}"/>
              </a:ext>
            </a:extLst>
          </p:cNvPr>
          <p:cNvSpPr/>
          <p:nvPr/>
        </p:nvSpPr>
        <p:spPr>
          <a:xfrm>
            <a:off x="6491593" y="3031988"/>
            <a:ext cx="1138131" cy="2662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3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What is the input to your assignment?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261771"/>
            <a:ext cx="56935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dirty="0">
                <a:latin typeface="Consolas" panose="020B0609020204030204" pitchFamily="49" charset="0"/>
                <a:cs typeface="Consolas" panose="020B0609020204030204" pitchFamily="49" charset="0"/>
              </a:rPr>
              <a:t>a0</a:t>
            </a:r>
            <a:r>
              <a:rPr lang="en-US" sz="2100" dirty="0"/>
              <a:t>:   The address of an IP packet stored in memory</a:t>
            </a:r>
          </a:p>
        </p:txBody>
      </p:sp>
    </p:spTree>
    <p:extLst>
      <p:ext uri="{BB962C8B-B14F-4D97-AF65-F5344CB8AC3E}">
        <p14:creationId xmlns:p14="http://schemas.microsoft.com/office/powerpoint/2010/main" val="6173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What</a:t>
            </a: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handlePacket</a:t>
            </a:r>
            <a:r>
              <a:rPr lang="en-US" dirty="0"/>
              <a:t> 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does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2840" y="1892460"/>
            <a:ext cx="36079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/>
              <a:t>if</a:t>
            </a:r>
            <a:r>
              <a:rPr lang="en-US" sz="2100" i="1" dirty="0"/>
              <a:t> the packet should be dropped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61372" y="2303401"/>
            <a:ext cx="7633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/>
              <a:t>then</a:t>
            </a:r>
            <a:r>
              <a:rPr lang="en-US" sz="21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43538" y="2613909"/>
            <a:ext cx="531357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i="1" dirty="0"/>
              <a:t>drop the packet and return reason for dropping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61372" y="2956102"/>
            <a:ext cx="69121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/>
              <a:t>else</a:t>
            </a:r>
            <a:r>
              <a:rPr lang="en-US" sz="2100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4171" y="3278775"/>
            <a:ext cx="38768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i="1" dirty="0"/>
              <a:t>prepare the packet for forwarding</a:t>
            </a:r>
          </a:p>
        </p:txBody>
      </p:sp>
    </p:spTree>
    <p:extLst>
      <p:ext uri="{BB962C8B-B14F-4D97-AF65-F5344CB8AC3E}">
        <p14:creationId xmlns:p14="http://schemas.microsoft.com/office/powerpoint/2010/main" val="4451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Reasons to Drop a Packet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6494" y="1900342"/>
            <a:ext cx="63623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/>
              <a:t>Drop </a:t>
            </a:r>
            <a:r>
              <a:rPr lang="en-US" sz="2100" dirty="0"/>
              <a:t>a packet if </a:t>
            </a:r>
            <a:r>
              <a:rPr lang="en-US" sz="2100" b="1" dirty="0"/>
              <a:t>any </a:t>
            </a:r>
            <a:r>
              <a:rPr lang="en-US" sz="2100" dirty="0"/>
              <a:t>of the following conditions are true: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48324" y="2571750"/>
            <a:ext cx="3907865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100" dirty="0"/>
              <a:t>It is not an IPv4 packet </a:t>
            </a:r>
          </a:p>
          <a:p>
            <a:pPr marL="342900" indent="-342900">
              <a:buFont typeface="Arial"/>
              <a:buChar char="•"/>
            </a:pPr>
            <a:r>
              <a:rPr lang="en-US" sz="2100" dirty="0"/>
              <a:t>TTL is less than or equal to one</a:t>
            </a:r>
          </a:p>
          <a:p>
            <a:pPr marL="342900" indent="-342900">
              <a:buFont typeface="Arial"/>
              <a:buChar char="•"/>
            </a:pPr>
            <a:r>
              <a:rPr lang="en-US" sz="2100" dirty="0"/>
              <a:t>Header Checksum fails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D5C6074-48C9-EB45-A865-C9ED508B7B7F}"/>
              </a:ext>
            </a:extLst>
          </p:cNvPr>
          <p:cNvSpPr/>
          <p:nvPr/>
        </p:nvSpPr>
        <p:spPr>
          <a:xfrm>
            <a:off x="3617347" y="4060241"/>
            <a:ext cx="17606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TTL: Time to Live</a:t>
            </a:r>
          </a:p>
        </p:txBody>
      </p:sp>
    </p:spTree>
    <p:extLst>
      <p:ext uri="{BB962C8B-B14F-4D97-AF65-F5344CB8AC3E}">
        <p14:creationId xmlns:p14="http://schemas.microsoft.com/office/powerpoint/2010/main" val="2398357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Preparing a Packet for Forwarding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233548"/>
            <a:ext cx="6172200" cy="3394472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2100" dirty="0"/>
              <a:t>Decrement TTL in the packet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100" dirty="0"/>
              <a:t>Update Header Checksum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4F835E-5ABA-B84D-9F52-1C484776E94A}"/>
              </a:ext>
            </a:extLst>
          </p:cNvPr>
          <p:cNvSpPr/>
          <p:nvPr/>
        </p:nvSpPr>
        <p:spPr>
          <a:xfrm>
            <a:off x="1485901" y="1686982"/>
            <a:ext cx="546469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dirty="0"/>
              <a:t>To prepare a packet for forwarding you must:</a:t>
            </a:r>
          </a:p>
        </p:txBody>
      </p:sp>
    </p:spTree>
    <p:extLst>
      <p:ext uri="{BB962C8B-B14F-4D97-AF65-F5344CB8AC3E}">
        <p14:creationId xmlns:p14="http://schemas.microsoft.com/office/powerpoint/2010/main" val="212362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HandlePacket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Return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2839" y="1216185"/>
            <a:ext cx="319113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/>
              <a:t>if</a:t>
            </a:r>
            <a:r>
              <a:rPr lang="en-US" sz="2100" i="1" dirty="0"/>
              <a:t> packet should be dropped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61372" y="1627126"/>
            <a:ext cx="102303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 </a:t>
            </a:r>
            <a:r>
              <a:rPr lang="en-US" sz="2100" dirty="0">
                <a:latin typeface="Courier" pitchFamily="2" charset="0"/>
              </a:rPr>
              <a:t>a0</a:t>
            </a:r>
            <a:r>
              <a:rPr lang="en-US" sz="2100" dirty="0"/>
              <a:t> = 0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61371" y="1999861"/>
            <a:ext cx="396999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 </a:t>
            </a:r>
            <a:r>
              <a:rPr lang="en-US" sz="2100" dirty="0">
                <a:latin typeface="Courier" pitchFamily="2" charset="0"/>
              </a:rPr>
              <a:t>a1</a:t>
            </a:r>
            <a:r>
              <a:rPr lang="en-US" sz="2100" dirty="0"/>
              <a:t> = 0:  indicates Checksum failed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23222" y="3032302"/>
            <a:ext cx="69121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dirty="0"/>
              <a:t>else</a:t>
            </a:r>
            <a:r>
              <a:rPr lang="en-US" sz="2100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9371" y="3354975"/>
            <a:ext cx="96212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 </a:t>
            </a:r>
            <a:r>
              <a:rPr lang="en-US" sz="2100" dirty="0">
                <a:latin typeface="Courier" pitchFamily="2" charset="0"/>
              </a:rPr>
              <a:t>a0</a:t>
            </a:r>
            <a:r>
              <a:rPr lang="en-US" sz="2100" dirty="0"/>
              <a:t> = 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61372" y="2372596"/>
            <a:ext cx="53365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 </a:t>
            </a:r>
            <a:r>
              <a:rPr lang="en-US" sz="2100" dirty="0">
                <a:latin typeface="Courier" pitchFamily="2" charset="0"/>
              </a:rPr>
              <a:t>a1</a:t>
            </a:r>
            <a:r>
              <a:rPr lang="en-US" sz="2100" dirty="0"/>
              <a:t> = 1:  indicates TTL less than or equal to 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61372" y="2745331"/>
            <a:ext cx="453701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 </a:t>
            </a:r>
            <a:r>
              <a:rPr lang="en-US" sz="2100" dirty="0">
                <a:latin typeface="Courier" pitchFamily="2" charset="0"/>
              </a:rPr>
              <a:t>a1</a:t>
            </a:r>
            <a:r>
              <a:rPr lang="en-US" sz="2100" dirty="0"/>
              <a:t> = 2:  indicates invalid packet version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7157" y="3747390"/>
            <a:ext cx="499380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 </a:t>
            </a:r>
            <a:r>
              <a:rPr lang="en-US" sz="2100" dirty="0">
                <a:latin typeface="Courier" pitchFamily="2" charset="0"/>
              </a:rPr>
              <a:t>a1</a:t>
            </a:r>
            <a:r>
              <a:rPr lang="en-US" sz="2100" dirty="0"/>
              <a:t> = address of the packet to be forwarded</a:t>
            </a:r>
          </a:p>
        </p:txBody>
      </p:sp>
    </p:spTree>
    <p:extLst>
      <p:ext uri="{BB962C8B-B14F-4D97-AF65-F5344CB8AC3E}">
        <p14:creationId xmlns:p14="http://schemas.microsoft.com/office/powerpoint/2010/main" val="99041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BC95-4F70-8A45-AD2E-3470876F3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Functions that you will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C6F1-E6D2-2E40-B13F-7DE3AC90F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754894" cy="3394472"/>
          </a:xfrm>
        </p:spPr>
        <p:txBody>
          <a:bodyPr/>
          <a:lstStyle/>
          <a:p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HandlePacket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: </a:t>
            </a:r>
          </a:p>
          <a:p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ValidateIP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: </a:t>
            </a:r>
            <a:r>
              <a:rPr lang="en-US" dirty="0">
                <a:latin typeface="Calibri Light" panose="020F0302020204030204" pitchFamily="34" charset="0"/>
                <a:ea typeface="Menlo" panose="020B0609030804020204" pitchFamily="49" charset="0"/>
                <a:cs typeface="Calibri Light" panose="020F0302020204030204" pitchFamily="34" charset="0"/>
              </a:rPr>
              <a:t>Is it an IPv4 packet?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validateTTL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: </a:t>
            </a:r>
            <a:r>
              <a:rPr lang="en-US" dirty="0">
                <a:latin typeface="Calibri Light" panose="020F0302020204030204" pitchFamily="34" charset="0"/>
                <a:ea typeface="Menlo" panose="020B0609030804020204" pitchFamily="49" charset="0"/>
                <a:cs typeface="Calibri Light" panose="020F0302020204030204" pitchFamily="34" charset="0"/>
              </a:rPr>
              <a:t>Should it stay alive?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validateCheckSum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: </a:t>
            </a:r>
            <a:r>
              <a:rPr lang="en-US" dirty="0">
                <a:latin typeface="Calibri Light" panose="020F0302020204030204" pitchFamily="34" charset="0"/>
                <a:ea typeface="Menlo" panose="020B0609030804020204" pitchFamily="49" charset="0"/>
                <a:cs typeface="Calibri Light" panose="020F0302020204030204" pitchFamily="34" charset="0"/>
              </a:rPr>
              <a:t>Does it have a correct checksum value?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68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Checksum</a:t>
            </a:r>
            <a:r>
              <a:rPr lang="en-US" dirty="0"/>
              <a:t> 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729766"/>
            <a:ext cx="6172200" cy="1683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Assume that you are provided a correct implementation of the </a:t>
            </a:r>
            <a:r>
              <a:rPr lang="en-US" dirty="0">
                <a:latin typeface="Courier" pitchFamily="2" charset="0"/>
              </a:rPr>
              <a:t>checksum</a:t>
            </a:r>
            <a:r>
              <a:rPr lang="en-US" dirty="0"/>
              <a:t> function specified in the Lab Packet Forward - Checksum.</a:t>
            </a:r>
          </a:p>
        </p:txBody>
      </p:sp>
    </p:spTree>
    <p:extLst>
      <p:ext uri="{BB962C8B-B14F-4D97-AF65-F5344CB8AC3E}">
        <p14:creationId xmlns:p14="http://schemas.microsoft.com/office/powerpoint/2010/main" val="4273116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230</Words>
  <Application>Microsoft Macintosh PowerPoint</Application>
  <PresentationFormat>On-screen Show (16:9)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Courier</vt:lpstr>
      <vt:lpstr>Menlo</vt:lpstr>
      <vt:lpstr>Office Theme</vt:lpstr>
      <vt:lpstr>Introduction to  Lab Packet Forward –  Handle Packet</vt:lpstr>
      <vt:lpstr>PowerPoint Presentation</vt:lpstr>
      <vt:lpstr>What is the input to your assignment?</vt:lpstr>
      <vt:lpstr>What handlePacket does</vt:lpstr>
      <vt:lpstr>Reasons to Drop a Packet</vt:lpstr>
      <vt:lpstr>Preparing a Packet for Forwarding</vt:lpstr>
      <vt:lpstr>HandlePacket Return Values</vt:lpstr>
      <vt:lpstr>Functions that you will write</vt:lpstr>
      <vt:lpstr>Checksum Function</vt:lpstr>
    </vt:vector>
  </TitlesOfParts>
  <Company>University of Alberta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Lab Packet Forward</dc:title>
  <dc:creator>Jose Nelson Amaral</dc:creator>
  <cp:lastModifiedBy>Jose Amaral</cp:lastModifiedBy>
  <cp:revision>30</cp:revision>
  <cp:lastPrinted>2019-08-08T20:16:21Z</cp:lastPrinted>
  <dcterms:created xsi:type="dcterms:W3CDTF">2013-09-12T20:42:37Z</dcterms:created>
  <dcterms:modified xsi:type="dcterms:W3CDTF">2020-10-03T16:31:11Z</dcterms:modified>
</cp:coreProperties>
</file>