
<file path=[Content_Types].xml><?xml version="1.0" encoding="utf-8"?>
<Types xmlns="http://schemas.openxmlformats.org/package/2006/content-types">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4" r:id="rId4"/>
    <p:sldMasterId id="2147483687" r:id="rId5"/>
  </p:sldMasterIdLst>
  <p:notesMasterIdLst>
    <p:notesMasterId r:id="rId8"/>
  </p:notesMasterIdLst>
  <p:sldIdLst>
    <p:sldId id="256" r:id="rId6"/>
    <p:sldId id="257" r:id="rId7"/>
    <p:sldId id="271" r:id="rId9"/>
    <p:sldId id="258" r:id="rId10"/>
    <p:sldId id="259" r:id="rId11"/>
    <p:sldId id="260" r:id="rId12"/>
    <p:sldId id="261" r:id="rId13"/>
    <p:sldId id="262" r:id="rId14"/>
    <p:sldId id="263" r:id="rId15"/>
    <p:sldId id="264" r:id="rId16"/>
    <p:sldId id="265" r:id="rId17"/>
    <p:sldId id="266" r:id="rId18"/>
    <p:sldId id="269" r:id="rId19"/>
  </p:sldIdLst>
  <p:sldSz cx="9144000" cy="5143500"/>
  <p:notesSz cx="68580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2" name="PlaceHolder 1"/>
          <p:cNvSpPr>
            <a:spLocks noGrp="1"/>
          </p:cNvSpPr>
          <p:nvPr>
            <p:ph type="sldImg"/>
          </p:nvPr>
        </p:nvSpPr>
        <p:spPr>
          <a:xfrm>
            <a:off x="533520" y="764280"/>
            <a:ext cx="6704640" cy="3771360"/>
          </a:xfrm>
          <a:prstGeom prst="rect">
            <a:avLst/>
          </a:prstGeom>
        </p:spPr>
        <p:txBody>
          <a:bodyPr lIns="0" tIns="0" rIns="0" bIns="0" anchor="ctr">
            <a:noAutofit/>
          </a:bodyPr>
          <a:p>
            <a:pPr algn="ctr"/>
            <a:r>
              <a:rPr lang="en-US" sz="4400" b="0" strike="noStrike" spc="-1">
                <a:latin typeface="Arial" panose="020B0604020202090204"/>
              </a:rPr>
              <a:t>Click to move the slide</a:t>
            </a:r>
            <a:endParaRPr lang="en-US" sz="4400" b="0" strike="noStrike" spc="-1">
              <a:latin typeface="Arial" panose="020B0604020202090204"/>
            </a:endParaRPr>
          </a:p>
        </p:txBody>
      </p:sp>
      <p:sp>
        <p:nvSpPr>
          <p:cNvPr id="153" name="PlaceHolder 2"/>
          <p:cNvSpPr>
            <a:spLocks noGrp="1"/>
          </p:cNvSpPr>
          <p:nvPr>
            <p:ph type="body"/>
          </p:nvPr>
        </p:nvSpPr>
        <p:spPr>
          <a:xfrm>
            <a:off x="777240" y="4777560"/>
            <a:ext cx="6217560" cy="4525920"/>
          </a:xfrm>
          <a:prstGeom prst="rect">
            <a:avLst/>
          </a:prstGeom>
        </p:spPr>
        <p:txBody>
          <a:bodyPr lIns="0" tIns="0" rIns="0" bIns="0">
            <a:noAutofit/>
          </a:bodyPr>
          <a:p>
            <a:r>
              <a:rPr lang="en-US" sz="2000" b="0" strike="noStrike" spc="-1">
                <a:latin typeface="Arial" panose="020B0604020202090204"/>
              </a:rPr>
              <a:t>Click to edit the notes format</a:t>
            </a:r>
            <a:endParaRPr lang="en-US" sz="2000" b="0" strike="noStrike" spc="-1">
              <a:latin typeface="Arial" panose="020B0604020202090204"/>
            </a:endParaRPr>
          </a:p>
        </p:txBody>
      </p:sp>
      <p:sp>
        <p:nvSpPr>
          <p:cNvPr id="154" name="PlaceHolder 3"/>
          <p:cNvSpPr>
            <a:spLocks noGrp="1"/>
          </p:cNvSpPr>
          <p:nvPr>
            <p:ph type="hdr"/>
          </p:nvPr>
        </p:nvSpPr>
        <p:spPr>
          <a:xfrm>
            <a:off x="0" y="0"/>
            <a:ext cx="3372840" cy="502560"/>
          </a:xfrm>
          <a:prstGeom prst="rect">
            <a:avLst/>
          </a:prstGeom>
        </p:spPr>
        <p:txBody>
          <a:bodyPr lIns="0" tIns="0" rIns="0" bIns="0">
            <a:noAutofit/>
          </a:bodyPr>
          <a:p>
            <a:r>
              <a:rPr lang="en-US" sz="1400" b="0" strike="noStrike" spc="-1">
                <a:latin typeface="Times New Roman" panose="02020503050405090304"/>
              </a:rPr>
              <a:t>&lt;header&gt;</a:t>
            </a:r>
            <a:endParaRPr lang="en-US" sz="1400" b="0" strike="noStrike" spc="-1">
              <a:latin typeface="Times New Roman" panose="02020503050405090304"/>
            </a:endParaRPr>
          </a:p>
        </p:txBody>
      </p:sp>
      <p:sp>
        <p:nvSpPr>
          <p:cNvPr id="155" name="PlaceHolder 4"/>
          <p:cNvSpPr>
            <a:spLocks noGrp="1"/>
          </p:cNvSpPr>
          <p:nvPr>
            <p:ph type="dt"/>
          </p:nvPr>
        </p:nvSpPr>
        <p:spPr>
          <a:xfrm>
            <a:off x="4399200" y="0"/>
            <a:ext cx="3372840" cy="502560"/>
          </a:xfrm>
          <a:prstGeom prst="rect">
            <a:avLst/>
          </a:prstGeom>
        </p:spPr>
        <p:txBody>
          <a:bodyPr lIns="0" tIns="0" rIns="0" bIns="0">
            <a:noAutofit/>
          </a:bodyPr>
          <a:p>
            <a:pPr algn="r"/>
            <a:r>
              <a:rPr lang="en-US" sz="1400" b="0" strike="noStrike" spc="-1">
                <a:latin typeface="Times New Roman" panose="02020503050405090304"/>
              </a:rPr>
              <a:t>&lt;date/time&gt;</a:t>
            </a:r>
            <a:endParaRPr lang="en-US" sz="1400" b="0" strike="noStrike" spc="-1">
              <a:latin typeface="Times New Roman" panose="02020503050405090304"/>
            </a:endParaRPr>
          </a:p>
        </p:txBody>
      </p:sp>
      <p:sp>
        <p:nvSpPr>
          <p:cNvPr id="156" name="PlaceHolder 5"/>
          <p:cNvSpPr>
            <a:spLocks noGrp="1"/>
          </p:cNvSpPr>
          <p:nvPr>
            <p:ph type="ftr"/>
          </p:nvPr>
        </p:nvSpPr>
        <p:spPr>
          <a:xfrm>
            <a:off x="0" y="9555480"/>
            <a:ext cx="3372840" cy="502560"/>
          </a:xfrm>
          <a:prstGeom prst="rect">
            <a:avLst/>
          </a:prstGeom>
        </p:spPr>
        <p:txBody>
          <a:bodyPr lIns="0" tIns="0" rIns="0" bIns="0" anchor="b">
            <a:noAutofit/>
          </a:bodyPr>
          <a:p>
            <a:r>
              <a:rPr lang="en-US" sz="1400" b="0" strike="noStrike" spc="-1">
                <a:latin typeface="Times New Roman" panose="02020503050405090304"/>
              </a:rPr>
              <a:t>&lt;footer&gt;</a:t>
            </a:r>
            <a:endParaRPr lang="en-US" sz="1400" b="0" strike="noStrike" spc="-1">
              <a:latin typeface="Times New Roman" panose="02020503050405090304"/>
            </a:endParaRPr>
          </a:p>
        </p:txBody>
      </p:sp>
      <p:sp>
        <p:nvSpPr>
          <p:cNvPr id="157" name="PlaceHolder 6"/>
          <p:cNvSpPr>
            <a:spLocks noGrp="1"/>
          </p:cNvSpPr>
          <p:nvPr>
            <p:ph type="sldNum"/>
          </p:nvPr>
        </p:nvSpPr>
        <p:spPr>
          <a:xfrm>
            <a:off x="4399200" y="9555480"/>
            <a:ext cx="3372840" cy="502560"/>
          </a:xfrm>
          <a:prstGeom prst="rect">
            <a:avLst/>
          </a:prstGeom>
        </p:spPr>
        <p:txBody>
          <a:bodyPr lIns="0" tIns="0" rIns="0" bIns="0" anchor="b">
            <a:noAutofit/>
          </a:bodyPr>
          <a:p>
            <a:pPr algn="r"/>
            <a:fld id="{C2C59AC7-DDBE-4924-91FC-5042C2B40F10}" type="slidenum">
              <a:rPr lang="en-US" sz="1400" b="0" strike="noStrike" spc="-1">
                <a:latin typeface="Times New Roman" panose="02020503050405090304"/>
              </a:rPr>
            </a:fld>
            <a:endParaRPr lang="en-US" sz="1400" b="0" strike="noStrike" spc="-1">
              <a:latin typeface="Times New Roman" panose="02020503050405090304"/>
            </a:endParaRPr>
          </a:p>
        </p:txBody>
      </p:sp>
    </p:spTree>
  </p:cSld>
  <p:clrMap bg1="lt1" tx1="dk1" bg2="lt2" tx2="dk2" accent1="accent1" accent2="accent2" accent3="accent3" accent4="accent4" accent5="accent5" accent6="accent6" hlink="hlink" folHlink="folHlink"/>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PlaceHolder 1"/>
          <p:cNvSpPr>
            <a:spLocks noGrp="1"/>
          </p:cNvSpPr>
          <p:nvPr>
            <p:ph type="sldImg"/>
          </p:nvPr>
        </p:nvSpPr>
        <p:spPr>
          <a:xfrm>
            <a:off x="380880" y="685800"/>
            <a:ext cx="6094800" cy="3427920"/>
          </a:xfrm>
          <a:prstGeom prst="rect">
            <a:avLst/>
          </a:prstGeom>
        </p:spPr>
      </p:sp>
      <p:sp>
        <p:nvSpPr>
          <p:cNvPr id="214" name="PlaceHolder 2"/>
          <p:cNvSpPr>
            <a:spLocks noGrp="1"/>
          </p:cNvSpPr>
          <p:nvPr>
            <p:ph type="body"/>
          </p:nvPr>
        </p:nvSpPr>
        <p:spPr>
          <a:xfrm>
            <a:off x="685800" y="4343400"/>
            <a:ext cx="5485320" cy="4113720"/>
          </a:xfrm>
          <a:prstGeom prst="rect">
            <a:avLst/>
          </a:prstGeom>
        </p:spPr>
        <p:txBody>
          <a:bodyPr lIns="0" tIns="91440" rIns="0" bIns="91440">
            <a:noAutofit/>
          </a:bodyPr>
          <a:p>
            <a:pPr marL="215900" indent="-215900">
              <a:lnSpc>
                <a:spcPct val="100000"/>
              </a:lnSpc>
              <a:tabLst>
                <a:tab pos="0" algn="l"/>
              </a:tabLst>
            </a:pPr>
            <a:r>
              <a:rPr lang="en-GB" sz="1100" b="0" strike="noStrike" spc="-1">
                <a:latin typeface="Arial" panose="020B0604020202090204"/>
              </a:rPr>
              <a:t>Typing games are common online and are used both for fun and for increasing skill of the user.  These games can improve accuracy and speed of the user playing the game. Although the typing game that you as a student will be creating is simple, it still follows the basic structure of a game. </a:t>
            </a:r>
            <a:endParaRPr lang="en-US" sz="1100" b="0" strike="noStrike" spc="-1">
              <a:latin typeface="Arial" panose="020B06040202020902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PlaceHolder 1"/>
          <p:cNvSpPr>
            <a:spLocks noGrp="1"/>
          </p:cNvSpPr>
          <p:nvPr>
            <p:ph type="sldImg"/>
          </p:nvPr>
        </p:nvSpPr>
        <p:spPr>
          <a:xfrm>
            <a:off x="380880" y="685800"/>
            <a:ext cx="6094800" cy="3427920"/>
          </a:xfrm>
          <a:prstGeom prst="rect">
            <a:avLst/>
          </a:prstGeom>
        </p:spPr>
      </p:sp>
      <p:sp>
        <p:nvSpPr>
          <p:cNvPr id="216" name="PlaceHolder 2"/>
          <p:cNvSpPr>
            <a:spLocks noGrp="1"/>
          </p:cNvSpPr>
          <p:nvPr>
            <p:ph type="body"/>
          </p:nvPr>
        </p:nvSpPr>
        <p:spPr>
          <a:xfrm>
            <a:off x="685800" y="4343400"/>
            <a:ext cx="5485320" cy="4113720"/>
          </a:xfrm>
          <a:prstGeom prst="rect">
            <a:avLst/>
          </a:prstGeom>
        </p:spPr>
        <p:txBody>
          <a:bodyPr lIns="0" tIns="91440" rIns="0" bIns="91440">
            <a:noAutofit/>
          </a:bodyPr>
          <a:p>
            <a:pPr marL="215900" indent="-215900">
              <a:lnSpc>
                <a:spcPct val="100000"/>
              </a:lnSpc>
              <a:tabLst>
                <a:tab pos="0" algn="l"/>
              </a:tabLst>
            </a:pPr>
            <a:r>
              <a:rPr lang="en-GB" sz="1100" b="0" strike="noStrike" spc="-1">
                <a:latin typeface="Arial" panose="020B0604020202090204"/>
              </a:rPr>
              <a:t>A Linear Congruential Generator is a pseudo random generator. This allows numbers to be “randomly generated” to be used in this typing game. The Linear Congruential Generator is made up of four parts. The multiplier, the seed value, the increment and modulus. Each time the generator is used, you must save the generated value into the seed value spot, otherwise your generator will only produce one number.</a:t>
            </a:r>
            <a:endParaRPr lang="en-US" sz="1100" b="0" strike="noStrike" spc="-1">
              <a:latin typeface="Arial" panose="020B060402020209020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PlaceHolder 1"/>
          <p:cNvSpPr>
            <a:spLocks noGrp="1"/>
          </p:cNvSpPr>
          <p:nvPr>
            <p:ph type="sldImg"/>
          </p:nvPr>
        </p:nvSpPr>
        <p:spPr>
          <a:xfrm>
            <a:off x="380880" y="685800"/>
            <a:ext cx="6094800" cy="3427920"/>
          </a:xfrm>
          <a:prstGeom prst="rect">
            <a:avLst/>
          </a:prstGeom>
        </p:spPr>
      </p:sp>
      <p:sp>
        <p:nvSpPr>
          <p:cNvPr id="218" name="PlaceHolder 2"/>
          <p:cNvSpPr>
            <a:spLocks noGrp="1"/>
          </p:cNvSpPr>
          <p:nvPr>
            <p:ph type="body"/>
          </p:nvPr>
        </p:nvSpPr>
        <p:spPr>
          <a:xfrm>
            <a:off x="685800" y="4343400"/>
            <a:ext cx="5485320" cy="4113720"/>
          </a:xfrm>
          <a:prstGeom prst="rect">
            <a:avLst/>
          </a:prstGeom>
        </p:spPr>
        <p:txBody>
          <a:bodyPr lIns="0" tIns="91440" rIns="0" bIns="91440">
            <a:noAutofit/>
          </a:bodyPr>
          <a:p>
            <a:pPr marL="215900" indent="-215900">
              <a:lnSpc>
                <a:spcPct val="100000"/>
              </a:lnSpc>
              <a:tabLst>
                <a:tab pos="0" algn="l"/>
              </a:tabLst>
            </a:pPr>
            <a:r>
              <a:rPr lang="en-GB" sz="1100" b="0" strike="noStrike" spc="-1">
                <a:latin typeface="Arial" panose="020B0604020202090204"/>
              </a:rPr>
              <a:t>This is an example of a linear congruential generator, with the multiplier value of 5, seed value of 4, increment of 13 and modulo of 5</a:t>
            </a:r>
            <a:endParaRPr lang="en-US" sz="1100" b="0" strike="noStrike" spc="-1">
              <a:latin typeface="Arial" panose="020B06040202020902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PlaceHolder 1"/>
          <p:cNvSpPr>
            <a:spLocks noGrp="1"/>
          </p:cNvSpPr>
          <p:nvPr>
            <p:ph type="sldImg"/>
          </p:nvPr>
        </p:nvSpPr>
        <p:spPr>
          <a:xfrm>
            <a:off x="380880" y="685800"/>
            <a:ext cx="6094800" cy="3427920"/>
          </a:xfrm>
          <a:prstGeom prst="rect">
            <a:avLst/>
          </a:prstGeom>
        </p:spPr>
      </p:sp>
      <p:sp>
        <p:nvSpPr>
          <p:cNvPr id="220" name="PlaceHolder 2"/>
          <p:cNvSpPr>
            <a:spLocks noGrp="1"/>
          </p:cNvSpPr>
          <p:nvPr>
            <p:ph type="body"/>
          </p:nvPr>
        </p:nvSpPr>
        <p:spPr>
          <a:xfrm>
            <a:off x="685800" y="4343400"/>
            <a:ext cx="5485320" cy="4113720"/>
          </a:xfrm>
          <a:prstGeom prst="rect">
            <a:avLst/>
          </a:prstGeom>
        </p:spPr>
        <p:txBody>
          <a:bodyPr lIns="0" tIns="91440" rIns="0" bIns="91440">
            <a:noAutofit/>
          </a:bodyPr>
          <a:p>
            <a:pPr marL="215900" indent="-215900">
              <a:lnSpc>
                <a:spcPct val="100000"/>
              </a:lnSpc>
              <a:tabLst>
                <a:tab pos="0" algn="l"/>
              </a:tabLst>
            </a:pPr>
            <a:r>
              <a:rPr lang="en-GB" sz="1100" b="0" strike="noStrike" spc="-1">
                <a:latin typeface="Arial" panose="020B0604020202090204"/>
              </a:rPr>
              <a:t>While Rars has the option to have interruptions, the student creating the programs must enable them. Additionally, the student must create an exception handler to deal specifically with the interrupts they have enabled. </a:t>
            </a:r>
            <a:endParaRPr lang="en-US" sz="1100" b="0" strike="noStrike" spc="-1">
              <a:latin typeface="Arial" panose="020B060402020209020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PlaceHolder 1"/>
          <p:cNvSpPr>
            <a:spLocks noGrp="1"/>
          </p:cNvSpPr>
          <p:nvPr>
            <p:ph type="sldImg"/>
          </p:nvPr>
        </p:nvSpPr>
        <p:spPr>
          <a:xfrm>
            <a:off x="380880" y="685800"/>
            <a:ext cx="6094800" cy="3427920"/>
          </a:xfrm>
          <a:prstGeom prst="rect">
            <a:avLst/>
          </a:prstGeom>
        </p:spPr>
      </p:sp>
      <p:sp>
        <p:nvSpPr>
          <p:cNvPr id="222" name="PlaceHolder 2"/>
          <p:cNvSpPr>
            <a:spLocks noGrp="1"/>
          </p:cNvSpPr>
          <p:nvPr>
            <p:ph type="body"/>
          </p:nvPr>
        </p:nvSpPr>
        <p:spPr>
          <a:xfrm>
            <a:off x="685800" y="4343400"/>
            <a:ext cx="5485320" cy="4113720"/>
          </a:xfrm>
          <a:prstGeom prst="rect">
            <a:avLst/>
          </a:prstGeom>
        </p:spPr>
        <p:txBody>
          <a:bodyPr lIns="0" tIns="91440" rIns="0" bIns="91440">
            <a:noAutofit/>
          </a:bodyPr>
          <a:p>
            <a:pPr marL="215900" indent="-215900">
              <a:lnSpc>
                <a:spcPct val="100000"/>
              </a:lnSpc>
              <a:tabLst>
                <a:tab pos="0" algn="l"/>
              </a:tabLst>
            </a:pPr>
            <a:r>
              <a:rPr lang="en-GB" sz="1100" b="0" strike="noStrike" spc="-1">
                <a:latin typeface="Arial" panose="020B0604020202090204"/>
              </a:rPr>
              <a:t>Note, that everytime a keyboard interrupt occurs, i.e. a key is pressed, the bit 1 of the keyboard control must be reset everytime. </a:t>
            </a:r>
            <a:endParaRPr lang="en-US" sz="1100" b="0" strike="noStrike" spc="-1">
              <a:latin typeface="Arial" panose="020B060402020209020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PlaceHolder 1"/>
          <p:cNvSpPr>
            <a:spLocks noGrp="1"/>
          </p:cNvSpPr>
          <p:nvPr>
            <p:ph type="sldImg"/>
          </p:nvPr>
        </p:nvSpPr>
        <p:spPr>
          <a:xfrm>
            <a:off x="380880" y="685800"/>
            <a:ext cx="6094800" cy="3427920"/>
          </a:xfrm>
          <a:prstGeom prst="rect">
            <a:avLst/>
          </a:prstGeom>
        </p:spPr>
      </p:sp>
      <p:sp>
        <p:nvSpPr>
          <p:cNvPr id="224" name="PlaceHolder 2"/>
          <p:cNvSpPr>
            <a:spLocks noGrp="1"/>
          </p:cNvSpPr>
          <p:nvPr>
            <p:ph type="body"/>
          </p:nvPr>
        </p:nvSpPr>
        <p:spPr>
          <a:xfrm>
            <a:off x="685800" y="4343400"/>
            <a:ext cx="5485320" cy="4113720"/>
          </a:xfrm>
          <a:prstGeom prst="rect">
            <a:avLst/>
          </a:prstGeom>
        </p:spPr>
        <p:txBody>
          <a:bodyPr lIns="0" tIns="91440" rIns="0" bIns="91440">
            <a:noAutofit/>
          </a:bodyPr>
          <a:p>
            <a:pPr marL="215900" indent="-215900">
              <a:lnSpc>
                <a:spcPct val="100000"/>
              </a:lnSpc>
              <a:tabLst>
                <a:tab pos="0" algn="l"/>
              </a:tabLst>
            </a:pPr>
            <a:r>
              <a:rPr lang="en-GB" sz="1100" b="0" strike="noStrike" spc="-1">
                <a:latin typeface="Arial" panose="020B0604020202090204"/>
              </a:rPr>
              <a:t>*** Look at the common.s file</a:t>
            </a:r>
            <a:endParaRPr lang="en-US" sz="1100" b="0" strike="noStrike" spc="-1">
              <a:latin typeface="Arial" panose="020B060402020209020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24" name="PlaceHolder 2"/>
          <p:cNvSpPr>
            <a:spLocks noGrp="1"/>
          </p:cNvSpPr>
          <p:nvPr>
            <p:ph type="body"/>
          </p:nvPr>
        </p:nvSpPr>
        <p:spPr>
          <a:xfrm>
            <a:off x="457200" y="1203480"/>
            <a:ext cx="8229240" cy="1422720"/>
          </a:xfrm>
          <a:prstGeom prst="rect">
            <a:avLst/>
          </a:prstGeom>
        </p:spPr>
        <p:txBody>
          <a:bodyPr lIns="0" tIns="0" rIns="0" bIns="0">
            <a:normAutofit/>
          </a:bodyPr>
          <a:p>
            <a:endParaRPr lang="en-US" sz="3200" b="0" strike="noStrike" spc="-1">
              <a:latin typeface="Arial" panose="020B0604020202090204"/>
            </a:endParaRPr>
          </a:p>
        </p:txBody>
      </p:sp>
      <p:sp>
        <p:nvSpPr>
          <p:cNvPr id="25" name="PlaceHolder 3"/>
          <p:cNvSpPr>
            <a:spLocks noGrp="1"/>
          </p:cNvSpPr>
          <p:nvPr>
            <p:ph type="body"/>
          </p:nvPr>
        </p:nvSpPr>
        <p:spPr>
          <a:xfrm>
            <a:off x="457200" y="2761920"/>
            <a:ext cx="8229240" cy="142272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27" name="PlaceHolder 2"/>
          <p:cNvSpPr>
            <a:spLocks noGrp="1"/>
          </p:cNvSpPr>
          <p:nvPr>
            <p:ph type="body"/>
          </p:nvPr>
        </p:nvSpPr>
        <p:spPr>
          <a:xfrm>
            <a:off x="457200" y="120348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28" name="PlaceHolder 3"/>
          <p:cNvSpPr>
            <a:spLocks noGrp="1"/>
          </p:cNvSpPr>
          <p:nvPr>
            <p:ph type="body"/>
          </p:nvPr>
        </p:nvSpPr>
        <p:spPr>
          <a:xfrm>
            <a:off x="4674240" y="120348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29" name="PlaceHolder 4"/>
          <p:cNvSpPr>
            <a:spLocks noGrp="1"/>
          </p:cNvSpPr>
          <p:nvPr>
            <p:ph type="body"/>
          </p:nvPr>
        </p:nvSpPr>
        <p:spPr>
          <a:xfrm>
            <a:off x="457200" y="276192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30" name="PlaceHolder 5"/>
          <p:cNvSpPr>
            <a:spLocks noGrp="1"/>
          </p:cNvSpPr>
          <p:nvPr>
            <p:ph type="body"/>
          </p:nvPr>
        </p:nvSpPr>
        <p:spPr>
          <a:xfrm>
            <a:off x="4674240" y="2761920"/>
            <a:ext cx="4015800" cy="142272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32" name="PlaceHolder 2"/>
          <p:cNvSpPr>
            <a:spLocks noGrp="1"/>
          </p:cNvSpPr>
          <p:nvPr>
            <p:ph type="body"/>
          </p:nvPr>
        </p:nvSpPr>
        <p:spPr>
          <a:xfrm>
            <a:off x="457200" y="1203480"/>
            <a:ext cx="2649600" cy="1422720"/>
          </a:xfrm>
          <a:prstGeom prst="rect">
            <a:avLst/>
          </a:prstGeom>
        </p:spPr>
        <p:txBody>
          <a:bodyPr lIns="0" tIns="0" rIns="0" bIns="0">
            <a:normAutofit/>
          </a:bodyPr>
          <a:p>
            <a:endParaRPr lang="en-US" sz="3200" b="0" strike="noStrike" spc="-1">
              <a:latin typeface="Arial" panose="020B0604020202090204"/>
            </a:endParaRPr>
          </a:p>
        </p:txBody>
      </p:sp>
      <p:sp>
        <p:nvSpPr>
          <p:cNvPr id="33" name="PlaceHolder 3"/>
          <p:cNvSpPr>
            <a:spLocks noGrp="1"/>
          </p:cNvSpPr>
          <p:nvPr>
            <p:ph type="body"/>
          </p:nvPr>
        </p:nvSpPr>
        <p:spPr>
          <a:xfrm>
            <a:off x="3239640" y="1203480"/>
            <a:ext cx="2649600" cy="1422720"/>
          </a:xfrm>
          <a:prstGeom prst="rect">
            <a:avLst/>
          </a:prstGeom>
        </p:spPr>
        <p:txBody>
          <a:bodyPr lIns="0" tIns="0" rIns="0" bIns="0">
            <a:normAutofit/>
          </a:bodyPr>
          <a:p>
            <a:endParaRPr lang="en-US" sz="3200" b="0" strike="noStrike" spc="-1">
              <a:latin typeface="Arial" panose="020B0604020202090204"/>
            </a:endParaRPr>
          </a:p>
        </p:txBody>
      </p:sp>
      <p:sp>
        <p:nvSpPr>
          <p:cNvPr id="34" name="PlaceHolder 4"/>
          <p:cNvSpPr>
            <a:spLocks noGrp="1"/>
          </p:cNvSpPr>
          <p:nvPr>
            <p:ph type="body"/>
          </p:nvPr>
        </p:nvSpPr>
        <p:spPr>
          <a:xfrm>
            <a:off x="6022080" y="1203480"/>
            <a:ext cx="2649600" cy="1422720"/>
          </a:xfrm>
          <a:prstGeom prst="rect">
            <a:avLst/>
          </a:prstGeom>
        </p:spPr>
        <p:txBody>
          <a:bodyPr lIns="0" tIns="0" rIns="0" bIns="0">
            <a:normAutofit/>
          </a:bodyPr>
          <a:p>
            <a:endParaRPr lang="en-US" sz="3200" b="0" strike="noStrike" spc="-1">
              <a:latin typeface="Arial" panose="020B0604020202090204"/>
            </a:endParaRPr>
          </a:p>
        </p:txBody>
      </p:sp>
      <p:sp>
        <p:nvSpPr>
          <p:cNvPr id="35" name="PlaceHolder 5"/>
          <p:cNvSpPr>
            <a:spLocks noGrp="1"/>
          </p:cNvSpPr>
          <p:nvPr>
            <p:ph type="body"/>
          </p:nvPr>
        </p:nvSpPr>
        <p:spPr>
          <a:xfrm>
            <a:off x="457200" y="2761920"/>
            <a:ext cx="2649600" cy="1422720"/>
          </a:xfrm>
          <a:prstGeom prst="rect">
            <a:avLst/>
          </a:prstGeom>
        </p:spPr>
        <p:txBody>
          <a:bodyPr lIns="0" tIns="0" rIns="0" bIns="0">
            <a:normAutofit/>
          </a:bodyPr>
          <a:p>
            <a:endParaRPr lang="en-US" sz="3200" b="0" strike="noStrike" spc="-1">
              <a:latin typeface="Arial" panose="020B0604020202090204"/>
            </a:endParaRPr>
          </a:p>
        </p:txBody>
      </p:sp>
      <p:sp>
        <p:nvSpPr>
          <p:cNvPr id="36" name="PlaceHolder 6"/>
          <p:cNvSpPr>
            <a:spLocks noGrp="1"/>
          </p:cNvSpPr>
          <p:nvPr>
            <p:ph type="body"/>
          </p:nvPr>
        </p:nvSpPr>
        <p:spPr>
          <a:xfrm>
            <a:off x="3239640" y="2761920"/>
            <a:ext cx="2649600" cy="1422720"/>
          </a:xfrm>
          <a:prstGeom prst="rect">
            <a:avLst/>
          </a:prstGeom>
        </p:spPr>
        <p:txBody>
          <a:bodyPr lIns="0" tIns="0" rIns="0" bIns="0">
            <a:normAutofit/>
          </a:bodyPr>
          <a:p>
            <a:endParaRPr lang="en-US" sz="3200" b="0" strike="noStrike" spc="-1">
              <a:latin typeface="Arial" panose="020B0604020202090204"/>
            </a:endParaRPr>
          </a:p>
        </p:txBody>
      </p:sp>
      <p:sp>
        <p:nvSpPr>
          <p:cNvPr id="37" name="PlaceHolder 7"/>
          <p:cNvSpPr>
            <a:spLocks noGrp="1"/>
          </p:cNvSpPr>
          <p:nvPr>
            <p:ph type="body"/>
          </p:nvPr>
        </p:nvSpPr>
        <p:spPr>
          <a:xfrm>
            <a:off x="6022080" y="2761920"/>
            <a:ext cx="2649600" cy="142272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41" name="PlaceHolder 2"/>
          <p:cNvSpPr>
            <a:spLocks noGrp="1"/>
          </p:cNvSpPr>
          <p:nvPr>
            <p:ph type="subTitle"/>
          </p:nvPr>
        </p:nvSpPr>
        <p:spPr>
          <a:xfrm>
            <a:off x="457200" y="1203480"/>
            <a:ext cx="8229240" cy="2982960"/>
          </a:xfrm>
          <a:prstGeom prst="rect">
            <a:avLst/>
          </a:prstGeom>
        </p:spPr>
        <p:txBody>
          <a:bodyPr lIns="0" tIns="0" rIns="0" bIns="0" anchor="ctr">
            <a:noAutofit/>
          </a:bodyPr>
          <a:p>
            <a:pPr algn="ctr"/>
            <a:endParaRPr lang="en-US" sz="3200" b="0" strike="noStrike" spc="-1">
              <a:latin typeface="Arial" panose="020B0604020202090204"/>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43" name="PlaceHolder 2"/>
          <p:cNvSpPr>
            <a:spLocks noGrp="1"/>
          </p:cNvSpPr>
          <p:nvPr>
            <p:ph type="body"/>
          </p:nvPr>
        </p:nvSpPr>
        <p:spPr>
          <a:xfrm>
            <a:off x="457200" y="1203480"/>
            <a:ext cx="8229240" cy="298296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45" name="PlaceHolder 2"/>
          <p:cNvSpPr>
            <a:spLocks noGrp="1"/>
          </p:cNvSpPr>
          <p:nvPr>
            <p:ph type="body"/>
          </p:nvPr>
        </p:nvSpPr>
        <p:spPr>
          <a:xfrm>
            <a:off x="457200" y="1203480"/>
            <a:ext cx="4015800" cy="2982960"/>
          </a:xfrm>
          <a:prstGeom prst="rect">
            <a:avLst/>
          </a:prstGeom>
        </p:spPr>
        <p:txBody>
          <a:bodyPr lIns="0" tIns="0" rIns="0" bIns="0">
            <a:normAutofit/>
          </a:bodyPr>
          <a:p>
            <a:endParaRPr lang="en-US" sz="3200" b="0" strike="noStrike" spc="-1">
              <a:latin typeface="Arial" panose="020B0604020202090204"/>
            </a:endParaRPr>
          </a:p>
        </p:txBody>
      </p:sp>
      <p:sp>
        <p:nvSpPr>
          <p:cNvPr id="46" name="PlaceHolder 3"/>
          <p:cNvSpPr>
            <a:spLocks noGrp="1"/>
          </p:cNvSpPr>
          <p:nvPr>
            <p:ph type="body"/>
          </p:nvPr>
        </p:nvSpPr>
        <p:spPr>
          <a:xfrm>
            <a:off x="4674240" y="1203480"/>
            <a:ext cx="4015800" cy="298296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05200"/>
            <a:ext cx="8229240" cy="3981240"/>
          </a:xfrm>
          <a:prstGeom prst="rect">
            <a:avLst/>
          </a:prstGeom>
        </p:spPr>
        <p:txBody>
          <a:bodyPr lIns="0" tIns="0" rIns="0" bIns="0" anchor="ctr">
            <a:noAutofit/>
          </a:bodyPr>
          <a:p>
            <a:pPr algn="ctr"/>
            <a:endParaRPr lang="en-US" sz="3200" b="0" strike="noStrike" spc="-1">
              <a:latin typeface="Arial" panose="020B0604020202090204"/>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50" name="PlaceHolder 2"/>
          <p:cNvSpPr>
            <a:spLocks noGrp="1"/>
          </p:cNvSpPr>
          <p:nvPr>
            <p:ph type="body"/>
          </p:nvPr>
        </p:nvSpPr>
        <p:spPr>
          <a:xfrm>
            <a:off x="457200" y="120348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51" name="PlaceHolder 3"/>
          <p:cNvSpPr>
            <a:spLocks noGrp="1"/>
          </p:cNvSpPr>
          <p:nvPr>
            <p:ph type="body"/>
          </p:nvPr>
        </p:nvSpPr>
        <p:spPr>
          <a:xfrm>
            <a:off x="4674240" y="1203480"/>
            <a:ext cx="4015800" cy="2982960"/>
          </a:xfrm>
          <a:prstGeom prst="rect">
            <a:avLst/>
          </a:prstGeom>
        </p:spPr>
        <p:txBody>
          <a:bodyPr lIns="0" tIns="0" rIns="0" bIns="0">
            <a:normAutofit/>
          </a:bodyPr>
          <a:p>
            <a:endParaRPr lang="en-US" sz="3200" b="0" strike="noStrike" spc="-1">
              <a:latin typeface="Arial" panose="020B0604020202090204"/>
            </a:endParaRPr>
          </a:p>
        </p:txBody>
      </p:sp>
      <p:sp>
        <p:nvSpPr>
          <p:cNvPr id="52" name="PlaceHolder 4"/>
          <p:cNvSpPr>
            <a:spLocks noGrp="1"/>
          </p:cNvSpPr>
          <p:nvPr>
            <p:ph type="body"/>
          </p:nvPr>
        </p:nvSpPr>
        <p:spPr>
          <a:xfrm>
            <a:off x="457200" y="2761920"/>
            <a:ext cx="4015800" cy="142272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3" name="PlaceHolder 2"/>
          <p:cNvSpPr>
            <a:spLocks noGrp="1"/>
          </p:cNvSpPr>
          <p:nvPr>
            <p:ph type="subTitle"/>
          </p:nvPr>
        </p:nvSpPr>
        <p:spPr>
          <a:xfrm>
            <a:off x="457200" y="1203480"/>
            <a:ext cx="8229240" cy="2982960"/>
          </a:xfrm>
          <a:prstGeom prst="rect">
            <a:avLst/>
          </a:prstGeom>
        </p:spPr>
        <p:txBody>
          <a:bodyPr lIns="0" tIns="0" rIns="0" bIns="0" anchor="ctr">
            <a:noAutofit/>
          </a:bodyPr>
          <a:p>
            <a:pPr algn="ctr"/>
            <a:endParaRPr lang="en-US" sz="3200" b="0" strike="noStrike" spc="-1">
              <a:latin typeface="Arial" panose="020B0604020202090204"/>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54" name="PlaceHolder 2"/>
          <p:cNvSpPr>
            <a:spLocks noGrp="1"/>
          </p:cNvSpPr>
          <p:nvPr>
            <p:ph type="body"/>
          </p:nvPr>
        </p:nvSpPr>
        <p:spPr>
          <a:xfrm>
            <a:off x="457200" y="1203480"/>
            <a:ext cx="4015800" cy="2982960"/>
          </a:xfrm>
          <a:prstGeom prst="rect">
            <a:avLst/>
          </a:prstGeom>
        </p:spPr>
        <p:txBody>
          <a:bodyPr lIns="0" tIns="0" rIns="0" bIns="0">
            <a:normAutofit/>
          </a:bodyPr>
          <a:p>
            <a:endParaRPr lang="en-US" sz="3200" b="0" strike="noStrike" spc="-1">
              <a:latin typeface="Arial" panose="020B0604020202090204"/>
            </a:endParaRPr>
          </a:p>
        </p:txBody>
      </p:sp>
      <p:sp>
        <p:nvSpPr>
          <p:cNvPr id="55" name="PlaceHolder 3"/>
          <p:cNvSpPr>
            <a:spLocks noGrp="1"/>
          </p:cNvSpPr>
          <p:nvPr>
            <p:ph type="body"/>
          </p:nvPr>
        </p:nvSpPr>
        <p:spPr>
          <a:xfrm>
            <a:off x="4674240" y="120348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56" name="PlaceHolder 4"/>
          <p:cNvSpPr>
            <a:spLocks noGrp="1"/>
          </p:cNvSpPr>
          <p:nvPr>
            <p:ph type="body"/>
          </p:nvPr>
        </p:nvSpPr>
        <p:spPr>
          <a:xfrm>
            <a:off x="4674240" y="2761920"/>
            <a:ext cx="4015800" cy="142272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58" name="PlaceHolder 2"/>
          <p:cNvSpPr>
            <a:spLocks noGrp="1"/>
          </p:cNvSpPr>
          <p:nvPr>
            <p:ph type="body"/>
          </p:nvPr>
        </p:nvSpPr>
        <p:spPr>
          <a:xfrm>
            <a:off x="457200" y="120348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59" name="PlaceHolder 3"/>
          <p:cNvSpPr>
            <a:spLocks noGrp="1"/>
          </p:cNvSpPr>
          <p:nvPr>
            <p:ph type="body"/>
          </p:nvPr>
        </p:nvSpPr>
        <p:spPr>
          <a:xfrm>
            <a:off x="4674240" y="120348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60" name="PlaceHolder 4"/>
          <p:cNvSpPr>
            <a:spLocks noGrp="1"/>
          </p:cNvSpPr>
          <p:nvPr>
            <p:ph type="body"/>
          </p:nvPr>
        </p:nvSpPr>
        <p:spPr>
          <a:xfrm>
            <a:off x="457200" y="2761920"/>
            <a:ext cx="8229240" cy="142272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62" name="PlaceHolder 2"/>
          <p:cNvSpPr>
            <a:spLocks noGrp="1"/>
          </p:cNvSpPr>
          <p:nvPr>
            <p:ph type="body"/>
          </p:nvPr>
        </p:nvSpPr>
        <p:spPr>
          <a:xfrm>
            <a:off x="457200" y="1203480"/>
            <a:ext cx="8229240" cy="1422720"/>
          </a:xfrm>
          <a:prstGeom prst="rect">
            <a:avLst/>
          </a:prstGeom>
        </p:spPr>
        <p:txBody>
          <a:bodyPr lIns="0" tIns="0" rIns="0" bIns="0">
            <a:normAutofit/>
          </a:bodyPr>
          <a:p>
            <a:endParaRPr lang="en-US" sz="3200" b="0" strike="noStrike" spc="-1">
              <a:latin typeface="Arial" panose="020B0604020202090204"/>
            </a:endParaRPr>
          </a:p>
        </p:txBody>
      </p:sp>
      <p:sp>
        <p:nvSpPr>
          <p:cNvPr id="63" name="PlaceHolder 3"/>
          <p:cNvSpPr>
            <a:spLocks noGrp="1"/>
          </p:cNvSpPr>
          <p:nvPr>
            <p:ph type="body"/>
          </p:nvPr>
        </p:nvSpPr>
        <p:spPr>
          <a:xfrm>
            <a:off x="457200" y="2761920"/>
            <a:ext cx="8229240" cy="142272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65" name="PlaceHolder 2"/>
          <p:cNvSpPr>
            <a:spLocks noGrp="1"/>
          </p:cNvSpPr>
          <p:nvPr>
            <p:ph type="body"/>
          </p:nvPr>
        </p:nvSpPr>
        <p:spPr>
          <a:xfrm>
            <a:off x="457200" y="120348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66" name="PlaceHolder 3"/>
          <p:cNvSpPr>
            <a:spLocks noGrp="1"/>
          </p:cNvSpPr>
          <p:nvPr>
            <p:ph type="body"/>
          </p:nvPr>
        </p:nvSpPr>
        <p:spPr>
          <a:xfrm>
            <a:off x="4674240" y="120348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67" name="PlaceHolder 4"/>
          <p:cNvSpPr>
            <a:spLocks noGrp="1"/>
          </p:cNvSpPr>
          <p:nvPr>
            <p:ph type="body"/>
          </p:nvPr>
        </p:nvSpPr>
        <p:spPr>
          <a:xfrm>
            <a:off x="457200" y="276192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68" name="PlaceHolder 5"/>
          <p:cNvSpPr>
            <a:spLocks noGrp="1"/>
          </p:cNvSpPr>
          <p:nvPr>
            <p:ph type="body"/>
          </p:nvPr>
        </p:nvSpPr>
        <p:spPr>
          <a:xfrm>
            <a:off x="4674240" y="2761920"/>
            <a:ext cx="4015800" cy="142272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70" name="PlaceHolder 2"/>
          <p:cNvSpPr>
            <a:spLocks noGrp="1"/>
          </p:cNvSpPr>
          <p:nvPr>
            <p:ph type="body"/>
          </p:nvPr>
        </p:nvSpPr>
        <p:spPr>
          <a:xfrm>
            <a:off x="457200" y="1203480"/>
            <a:ext cx="2649600" cy="1422720"/>
          </a:xfrm>
          <a:prstGeom prst="rect">
            <a:avLst/>
          </a:prstGeom>
        </p:spPr>
        <p:txBody>
          <a:bodyPr lIns="0" tIns="0" rIns="0" bIns="0">
            <a:normAutofit/>
          </a:bodyPr>
          <a:p>
            <a:endParaRPr lang="en-US" sz="3200" b="0" strike="noStrike" spc="-1">
              <a:latin typeface="Arial" panose="020B0604020202090204"/>
            </a:endParaRPr>
          </a:p>
        </p:txBody>
      </p:sp>
      <p:sp>
        <p:nvSpPr>
          <p:cNvPr id="71" name="PlaceHolder 3"/>
          <p:cNvSpPr>
            <a:spLocks noGrp="1"/>
          </p:cNvSpPr>
          <p:nvPr>
            <p:ph type="body"/>
          </p:nvPr>
        </p:nvSpPr>
        <p:spPr>
          <a:xfrm>
            <a:off x="3239640" y="1203480"/>
            <a:ext cx="2649600" cy="1422720"/>
          </a:xfrm>
          <a:prstGeom prst="rect">
            <a:avLst/>
          </a:prstGeom>
        </p:spPr>
        <p:txBody>
          <a:bodyPr lIns="0" tIns="0" rIns="0" bIns="0">
            <a:normAutofit/>
          </a:bodyPr>
          <a:p>
            <a:endParaRPr lang="en-US" sz="3200" b="0" strike="noStrike" spc="-1">
              <a:latin typeface="Arial" panose="020B0604020202090204"/>
            </a:endParaRPr>
          </a:p>
        </p:txBody>
      </p:sp>
      <p:sp>
        <p:nvSpPr>
          <p:cNvPr id="72" name="PlaceHolder 4"/>
          <p:cNvSpPr>
            <a:spLocks noGrp="1"/>
          </p:cNvSpPr>
          <p:nvPr>
            <p:ph type="body"/>
          </p:nvPr>
        </p:nvSpPr>
        <p:spPr>
          <a:xfrm>
            <a:off x="6022080" y="1203480"/>
            <a:ext cx="2649600" cy="1422720"/>
          </a:xfrm>
          <a:prstGeom prst="rect">
            <a:avLst/>
          </a:prstGeom>
        </p:spPr>
        <p:txBody>
          <a:bodyPr lIns="0" tIns="0" rIns="0" bIns="0">
            <a:normAutofit/>
          </a:bodyPr>
          <a:p>
            <a:endParaRPr lang="en-US" sz="3200" b="0" strike="noStrike" spc="-1">
              <a:latin typeface="Arial" panose="020B0604020202090204"/>
            </a:endParaRPr>
          </a:p>
        </p:txBody>
      </p:sp>
      <p:sp>
        <p:nvSpPr>
          <p:cNvPr id="73" name="PlaceHolder 5"/>
          <p:cNvSpPr>
            <a:spLocks noGrp="1"/>
          </p:cNvSpPr>
          <p:nvPr>
            <p:ph type="body"/>
          </p:nvPr>
        </p:nvSpPr>
        <p:spPr>
          <a:xfrm>
            <a:off x="457200" y="2761920"/>
            <a:ext cx="2649600" cy="1422720"/>
          </a:xfrm>
          <a:prstGeom prst="rect">
            <a:avLst/>
          </a:prstGeom>
        </p:spPr>
        <p:txBody>
          <a:bodyPr lIns="0" tIns="0" rIns="0" bIns="0">
            <a:normAutofit/>
          </a:bodyPr>
          <a:p>
            <a:endParaRPr lang="en-US" sz="3200" b="0" strike="noStrike" spc="-1">
              <a:latin typeface="Arial" panose="020B0604020202090204"/>
            </a:endParaRPr>
          </a:p>
        </p:txBody>
      </p:sp>
      <p:sp>
        <p:nvSpPr>
          <p:cNvPr id="74" name="PlaceHolder 6"/>
          <p:cNvSpPr>
            <a:spLocks noGrp="1"/>
          </p:cNvSpPr>
          <p:nvPr>
            <p:ph type="body"/>
          </p:nvPr>
        </p:nvSpPr>
        <p:spPr>
          <a:xfrm>
            <a:off x="3239640" y="2761920"/>
            <a:ext cx="2649600" cy="1422720"/>
          </a:xfrm>
          <a:prstGeom prst="rect">
            <a:avLst/>
          </a:prstGeom>
        </p:spPr>
        <p:txBody>
          <a:bodyPr lIns="0" tIns="0" rIns="0" bIns="0">
            <a:normAutofit/>
          </a:bodyPr>
          <a:p>
            <a:endParaRPr lang="en-US" sz="3200" b="0" strike="noStrike" spc="-1">
              <a:latin typeface="Arial" panose="020B0604020202090204"/>
            </a:endParaRPr>
          </a:p>
        </p:txBody>
      </p:sp>
      <p:sp>
        <p:nvSpPr>
          <p:cNvPr id="75" name="PlaceHolder 7"/>
          <p:cNvSpPr>
            <a:spLocks noGrp="1"/>
          </p:cNvSpPr>
          <p:nvPr>
            <p:ph type="body"/>
          </p:nvPr>
        </p:nvSpPr>
        <p:spPr>
          <a:xfrm>
            <a:off x="6022080" y="2761920"/>
            <a:ext cx="2649600" cy="142272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79" name="PlaceHolder 2"/>
          <p:cNvSpPr>
            <a:spLocks noGrp="1"/>
          </p:cNvSpPr>
          <p:nvPr>
            <p:ph type="subTitle"/>
          </p:nvPr>
        </p:nvSpPr>
        <p:spPr>
          <a:xfrm>
            <a:off x="457200" y="1203480"/>
            <a:ext cx="8229240" cy="2982960"/>
          </a:xfrm>
          <a:prstGeom prst="rect">
            <a:avLst/>
          </a:prstGeom>
        </p:spPr>
        <p:txBody>
          <a:bodyPr lIns="0" tIns="0" rIns="0" bIns="0" anchor="ctr">
            <a:noAutofit/>
          </a:bodyPr>
          <a:p>
            <a:pPr algn="ctr"/>
            <a:endParaRPr lang="en-US" sz="3200" b="0" strike="noStrike" spc="-1">
              <a:latin typeface="Arial" panose="020B0604020202090204"/>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81" name="PlaceHolder 2"/>
          <p:cNvSpPr>
            <a:spLocks noGrp="1"/>
          </p:cNvSpPr>
          <p:nvPr>
            <p:ph type="body"/>
          </p:nvPr>
        </p:nvSpPr>
        <p:spPr>
          <a:xfrm>
            <a:off x="457200" y="1203480"/>
            <a:ext cx="8229240" cy="298296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83" name="PlaceHolder 2"/>
          <p:cNvSpPr>
            <a:spLocks noGrp="1"/>
          </p:cNvSpPr>
          <p:nvPr>
            <p:ph type="body"/>
          </p:nvPr>
        </p:nvSpPr>
        <p:spPr>
          <a:xfrm>
            <a:off x="457200" y="1203480"/>
            <a:ext cx="4015800" cy="2982960"/>
          </a:xfrm>
          <a:prstGeom prst="rect">
            <a:avLst/>
          </a:prstGeom>
        </p:spPr>
        <p:txBody>
          <a:bodyPr lIns="0" tIns="0" rIns="0" bIns="0">
            <a:normAutofit/>
          </a:bodyPr>
          <a:p>
            <a:endParaRPr lang="en-US" sz="3200" b="0" strike="noStrike" spc="-1">
              <a:latin typeface="Arial" panose="020B0604020202090204"/>
            </a:endParaRPr>
          </a:p>
        </p:txBody>
      </p:sp>
      <p:sp>
        <p:nvSpPr>
          <p:cNvPr id="84" name="PlaceHolder 3"/>
          <p:cNvSpPr>
            <a:spLocks noGrp="1"/>
          </p:cNvSpPr>
          <p:nvPr>
            <p:ph type="body"/>
          </p:nvPr>
        </p:nvSpPr>
        <p:spPr>
          <a:xfrm>
            <a:off x="4674240" y="1203480"/>
            <a:ext cx="4015800" cy="298296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5" name="PlaceHolder 2"/>
          <p:cNvSpPr>
            <a:spLocks noGrp="1"/>
          </p:cNvSpPr>
          <p:nvPr>
            <p:ph type="body"/>
          </p:nvPr>
        </p:nvSpPr>
        <p:spPr>
          <a:xfrm>
            <a:off x="457200" y="1203480"/>
            <a:ext cx="8229240" cy="298296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457200" y="205200"/>
            <a:ext cx="8229240" cy="3981240"/>
          </a:xfrm>
          <a:prstGeom prst="rect">
            <a:avLst/>
          </a:prstGeom>
        </p:spPr>
        <p:txBody>
          <a:bodyPr lIns="0" tIns="0" rIns="0" bIns="0" anchor="ctr">
            <a:noAutofit/>
          </a:bodyPr>
          <a:p>
            <a:pPr algn="ctr"/>
            <a:endParaRPr lang="en-US" sz="3200" b="0" strike="noStrike" spc="-1">
              <a:latin typeface="Arial" panose="020B0604020202090204"/>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88" name="PlaceHolder 2"/>
          <p:cNvSpPr>
            <a:spLocks noGrp="1"/>
          </p:cNvSpPr>
          <p:nvPr>
            <p:ph type="body"/>
          </p:nvPr>
        </p:nvSpPr>
        <p:spPr>
          <a:xfrm>
            <a:off x="457200" y="120348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89" name="PlaceHolder 3"/>
          <p:cNvSpPr>
            <a:spLocks noGrp="1"/>
          </p:cNvSpPr>
          <p:nvPr>
            <p:ph type="body"/>
          </p:nvPr>
        </p:nvSpPr>
        <p:spPr>
          <a:xfrm>
            <a:off x="4674240" y="1203480"/>
            <a:ext cx="4015800" cy="2982960"/>
          </a:xfrm>
          <a:prstGeom prst="rect">
            <a:avLst/>
          </a:prstGeom>
        </p:spPr>
        <p:txBody>
          <a:bodyPr lIns="0" tIns="0" rIns="0" bIns="0">
            <a:normAutofit/>
          </a:bodyPr>
          <a:p>
            <a:endParaRPr lang="en-US" sz="3200" b="0" strike="noStrike" spc="-1">
              <a:latin typeface="Arial" panose="020B0604020202090204"/>
            </a:endParaRPr>
          </a:p>
        </p:txBody>
      </p:sp>
      <p:sp>
        <p:nvSpPr>
          <p:cNvPr id="90" name="PlaceHolder 4"/>
          <p:cNvSpPr>
            <a:spLocks noGrp="1"/>
          </p:cNvSpPr>
          <p:nvPr>
            <p:ph type="body"/>
          </p:nvPr>
        </p:nvSpPr>
        <p:spPr>
          <a:xfrm>
            <a:off x="457200" y="2761920"/>
            <a:ext cx="4015800" cy="142272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92" name="PlaceHolder 2"/>
          <p:cNvSpPr>
            <a:spLocks noGrp="1"/>
          </p:cNvSpPr>
          <p:nvPr>
            <p:ph type="body"/>
          </p:nvPr>
        </p:nvSpPr>
        <p:spPr>
          <a:xfrm>
            <a:off x="457200" y="1203480"/>
            <a:ext cx="4015800" cy="2982960"/>
          </a:xfrm>
          <a:prstGeom prst="rect">
            <a:avLst/>
          </a:prstGeom>
        </p:spPr>
        <p:txBody>
          <a:bodyPr lIns="0" tIns="0" rIns="0" bIns="0">
            <a:normAutofit/>
          </a:bodyPr>
          <a:p>
            <a:endParaRPr lang="en-US" sz="3200" b="0" strike="noStrike" spc="-1">
              <a:latin typeface="Arial" panose="020B0604020202090204"/>
            </a:endParaRPr>
          </a:p>
        </p:txBody>
      </p:sp>
      <p:sp>
        <p:nvSpPr>
          <p:cNvPr id="93" name="PlaceHolder 3"/>
          <p:cNvSpPr>
            <a:spLocks noGrp="1"/>
          </p:cNvSpPr>
          <p:nvPr>
            <p:ph type="body"/>
          </p:nvPr>
        </p:nvSpPr>
        <p:spPr>
          <a:xfrm>
            <a:off x="4674240" y="120348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94" name="PlaceHolder 4"/>
          <p:cNvSpPr>
            <a:spLocks noGrp="1"/>
          </p:cNvSpPr>
          <p:nvPr>
            <p:ph type="body"/>
          </p:nvPr>
        </p:nvSpPr>
        <p:spPr>
          <a:xfrm>
            <a:off x="4674240" y="2761920"/>
            <a:ext cx="4015800" cy="142272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96" name="PlaceHolder 2"/>
          <p:cNvSpPr>
            <a:spLocks noGrp="1"/>
          </p:cNvSpPr>
          <p:nvPr>
            <p:ph type="body"/>
          </p:nvPr>
        </p:nvSpPr>
        <p:spPr>
          <a:xfrm>
            <a:off x="457200" y="120348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97" name="PlaceHolder 3"/>
          <p:cNvSpPr>
            <a:spLocks noGrp="1"/>
          </p:cNvSpPr>
          <p:nvPr>
            <p:ph type="body"/>
          </p:nvPr>
        </p:nvSpPr>
        <p:spPr>
          <a:xfrm>
            <a:off x="4674240" y="120348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98" name="PlaceHolder 4"/>
          <p:cNvSpPr>
            <a:spLocks noGrp="1"/>
          </p:cNvSpPr>
          <p:nvPr>
            <p:ph type="body"/>
          </p:nvPr>
        </p:nvSpPr>
        <p:spPr>
          <a:xfrm>
            <a:off x="457200" y="2761920"/>
            <a:ext cx="8229240" cy="142272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100" name="PlaceHolder 2"/>
          <p:cNvSpPr>
            <a:spLocks noGrp="1"/>
          </p:cNvSpPr>
          <p:nvPr>
            <p:ph type="body"/>
          </p:nvPr>
        </p:nvSpPr>
        <p:spPr>
          <a:xfrm>
            <a:off x="457200" y="1203480"/>
            <a:ext cx="8229240" cy="1422720"/>
          </a:xfrm>
          <a:prstGeom prst="rect">
            <a:avLst/>
          </a:prstGeom>
        </p:spPr>
        <p:txBody>
          <a:bodyPr lIns="0" tIns="0" rIns="0" bIns="0">
            <a:normAutofit/>
          </a:bodyPr>
          <a:p>
            <a:endParaRPr lang="en-US" sz="3200" b="0" strike="noStrike" spc="-1">
              <a:latin typeface="Arial" panose="020B0604020202090204"/>
            </a:endParaRPr>
          </a:p>
        </p:txBody>
      </p:sp>
      <p:sp>
        <p:nvSpPr>
          <p:cNvPr id="101" name="PlaceHolder 3"/>
          <p:cNvSpPr>
            <a:spLocks noGrp="1"/>
          </p:cNvSpPr>
          <p:nvPr>
            <p:ph type="body"/>
          </p:nvPr>
        </p:nvSpPr>
        <p:spPr>
          <a:xfrm>
            <a:off x="457200" y="2761920"/>
            <a:ext cx="8229240" cy="142272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103" name="PlaceHolder 2"/>
          <p:cNvSpPr>
            <a:spLocks noGrp="1"/>
          </p:cNvSpPr>
          <p:nvPr>
            <p:ph type="body"/>
          </p:nvPr>
        </p:nvSpPr>
        <p:spPr>
          <a:xfrm>
            <a:off x="457200" y="120348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104" name="PlaceHolder 3"/>
          <p:cNvSpPr>
            <a:spLocks noGrp="1"/>
          </p:cNvSpPr>
          <p:nvPr>
            <p:ph type="body"/>
          </p:nvPr>
        </p:nvSpPr>
        <p:spPr>
          <a:xfrm>
            <a:off x="4674240" y="120348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105" name="PlaceHolder 4"/>
          <p:cNvSpPr>
            <a:spLocks noGrp="1"/>
          </p:cNvSpPr>
          <p:nvPr>
            <p:ph type="body"/>
          </p:nvPr>
        </p:nvSpPr>
        <p:spPr>
          <a:xfrm>
            <a:off x="457200" y="276192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106" name="PlaceHolder 5"/>
          <p:cNvSpPr>
            <a:spLocks noGrp="1"/>
          </p:cNvSpPr>
          <p:nvPr>
            <p:ph type="body"/>
          </p:nvPr>
        </p:nvSpPr>
        <p:spPr>
          <a:xfrm>
            <a:off x="4674240" y="2761920"/>
            <a:ext cx="4015800" cy="142272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108" name="PlaceHolder 2"/>
          <p:cNvSpPr>
            <a:spLocks noGrp="1"/>
          </p:cNvSpPr>
          <p:nvPr>
            <p:ph type="body"/>
          </p:nvPr>
        </p:nvSpPr>
        <p:spPr>
          <a:xfrm>
            <a:off x="457200" y="1203480"/>
            <a:ext cx="2649600" cy="1422720"/>
          </a:xfrm>
          <a:prstGeom prst="rect">
            <a:avLst/>
          </a:prstGeom>
        </p:spPr>
        <p:txBody>
          <a:bodyPr lIns="0" tIns="0" rIns="0" bIns="0">
            <a:normAutofit/>
          </a:bodyPr>
          <a:p>
            <a:endParaRPr lang="en-US" sz="3200" b="0" strike="noStrike" spc="-1">
              <a:latin typeface="Arial" panose="020B0604020202090204"/>
            </a:endParaRPr>
          </a:p>
        </p:txBody>
      </p:sp>
      <p:sp>
        <p:nvSpPr>
          <p:cNvPr id="109" name="PlaceHolder 3"/>
          <p:cNvSpPr>
            <a:spLocks noGrp="1"/>
          </p:cNvSpPr>
          <p:nvPr>
            <p:ph type="body"/>
          </p:nvPr>
        </p:nvSpPr>
        <p:spPr>
          <a:xfrm>
            <a:off x="3239640" y="1203480"/>
            <a:ext cx="2649600" cy="1422720"/>
          </a:xfrm>
          <a:prstGeom prst="rect">
            <a:avLst/>
          </a:prstGeom>
        </p:spPr>
        <p:txBody>
          <a:bodyPr lIns="0" tIns="0" rIns="0" bIns="0">
            <a:normAutofit/>
          </a:bodyPr>
          <a:p>
            <a:endParaRPr lang="en-US" sz="3200" b="0" strike="noStrike" spc="-1">
              <a:latin typeface="Arial" panose="020B0604020202090204"/>
            </a:endParaRPr>
          </a:p>
        </p:txBody>
      </p:sp>
      <p:sp>
        <p:nvSpPr>
          <p:cNvPr id="110" name="PlaceHolder 4"/>
          <p:cNvSpPr>
            <a:spLocks noGrp="1"/>
          </p:cNvSpPr>
          <p:nvPr>
            <p:ph type="body"/>
          </p:nvPr>
        </p:nvSpPr>
        <p:spPr>
          <a:xfrm>
            <a:off x="6022080" y="1203480"/>
            <a:ext cx="2649600" cy="1422720"/>
          </a:xfrm>
          <a:prstGeom prst="rect">
            <a:avLst/>
          </a:prstGeom>
        </p:spPr>
        <p:txBody>
          <a:bodyPr lIns="0" tIns="0" rIns="0" bIns="0">
            <a:normAutofit/>
          </a:bodyPr>
          <a:p>
            <a:endParaRPr lang="en-US" sz="3200" b="0" strike="noStrike" spc="-1">
              <a:latin typeface="Arial" panose="020B0604020202090204"/>
            </a:endParaRPr>
          </a:p>
        </p:txBody>
      </p:sp>
      <p:sp>
        <p:nvSpPr>
          <p:cNvPr id="111" name="PlaceHolder 5"/>
          <p:cNvSpPr>
            <a:spLocks noGrp="1"/>
          </p:cNvSpPr>
          <p:nvPr>
            <p:ph type="body"/>
          </p:nvPr>
        </p:nvSpPr>
        <p:spPr>
          <a:xfrm>
            <a:off x="457200" y="2761920"/>
            <a:ext cx="2649600" cy="1422720"/>
          </a:xfrm>
          <a:prstGeom prst="rect">
            <a:avLst/>
          </a:prstGeom>
        </p:spPr>
        <p:txBody>
          <a:bodyPr lIns="0" tIns="0" rIns="0" bIns="0">
            <a:normAutofit/>
          </a:bodyPr>
          <a:p>
            <a:endParaRPr lang="en-US" sz="3200" b="0" strike="noStrike" spc="-1">
              <a:latin typeface="Arial" panose="020B0604020202090204"/>
            </a:endParaRPr>
          </a:p>
        </p:txBody>
      </p:sp>
      <p:sp>
        <p:nvSpPr>
          <p:cNvPr id="112" name="PlaceHolder 6"/>
          <p:cNvSpPr>
            <a:spLocks noGrp="1"/>
          </p:cNvSpPr>
          <p:nvPr>
            <p:ph type="body"/>
          </p:nvPr>
        </p:nvSpPr>
        <p:spPr>
          <a:xfrm>
            <a:off x="3239640" y="2761920"/>
            <a:ext cx="2649600" cy="1422720"/>
          </a:xfrm>
          <a:prstGeom prst="rect">
            <a:avLst/>
          </a:prstGeom>
        </p:spPr>
        <p:txBody>
          <a:bodyPr lIns="0" tIns="0" rIns="0" bIns="0">
            <a:normAutofit/>
          </a:bodyPr>
          <a:p>
            <a:endParaRPr lang="en-US" sz="3200" b="0" strike="noStrike" spc="-1">
              <a:latin typeface="Arial" panose="020B0604020202090204"/>
            </a:endParaRPr>
          </a:p>
        </p:txBody>
      </p:sp>
      <p:sp>
        <p:nvSpPr>
          <p:cNvPr id="113" name="PlaceHolder 7"/>
          <p:cNvSpPr>
            <a:spLocks noGrp="1"/>
          </p:cNvSpPr>
          <p:nvPr>
            <p:ph type="body"/>
          </p:nvPr>
        </p:nvSpPr>
        <p:spPr>
          <a:xfrm>
            <a:off x="6022080" y="2761920"/>
            <a:ext cx="2649600" cy="142272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117" name="PlaceHolder 2"/>
          <p:cNvSpPr>
            <a:spLocks noGrp="1"/>
          </p:cNvSpPr>
          <p:nvPr>
            <p:ph type="subTitle"/>
          </p:nvPr>
        </p:nvSpPr>
        <p:spPr>
          <a:xfrm>
            <a:off x="457200" y="1203480"/>
            <a:ext cx="8229240" cy="2982960"/>
          </a:xfrm>
          <a:prstGeom prst="rect">
            <a:avLst/>
          </a:prstGeom>
        </p:spPr>
        <p:txBody>
          <a:bodyPr lIns="0" tIns="0" rIns="0" bIns="0" anchor="ctr">
            <a:noAutofit/>
          </a:bodyPr>
          <a:p>
            <a:pPr algn="ctr"/>
            <a:endParaRPr lang="en-US" sz="3200" b="0" strike="noStrike" spc="-1">
              <a:latin typeface="Arial" panose="020B0604020202090204"/>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119" name="PlaceHolder 2"/>
          <p:cNvSpPr>
            <a:spLocks noGrp="1"/>
          </p:cNvSpPr>
          <p:nvPr>
            <p:ph type="body"/>
          </p:nvPr>
        </p:nvSpPr>
        <p:spPr>
          <a:xfrm>
            <a:off x="457200" y="1203480"/>
            <a:ext cx="8229240" cy="298296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7" name="PlaceHolder 2"/>
          <p:cNvSpPr>
            <a:spLocks noGrp="1"/>
          </p:cNvSpPr>
          <p:nvPr>
            <p:ph type="body"/>
          </p:nvPr>
        </p:nvSpPr>
        <p:spPr>
          <a:xfrm>
            <a:off x="457200" y="1203480"/>
            <a:ext cx="4015800" cy="2982960"/>
          </a:xfrm>
          <a:prstGeom prst="rect">
            <a:avLst/>
          </a:prstGeom>
        </p:spPr>
        <p:txBody>
          <a:bodyPr lIns="0" tIns="0" rIns="0" bIns="0">
            <a:normAutofit/>
          </a:bodyPr>
          <a:p>
            <a:endParaRPr lang="en-US" sz="3200" b="0" strike="noStrike" spc="-1">
              <a:latin typeface="Arial" panose="020B0604020202090204"/>
            </a:endParaRPr>
          </a:p>
        </p:txBody>
      </p:sp>
      <p:sp>
        <p:nvSpPr>
          <p:cNvPr id="8" name="PlaceHolder 3"/>
          <p:cNvSpPr>
            <a:spLocks noGrp="1"/>
          </p:cNvSpPr>
          <p:nvPr>
            <p:ph type="body"/>
          </p:nvPr>
        </p:nvSpPr>
        <p:spPr>
          <a:xfrm>
            <a:off x="4674240" y="1203480"/>
            <a:ext cx="4015800" cy="298296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121" name="PlaceHolder 2"/>
          <p:cNvSpPr>
            <a:spLocks noGrp="1"/>
          </p:cNvSpPr>
          <p:nvPr>
            <p:ph type="body"/>
          </p:nvPr>
        </p:nvSpPr>
        <p:spPr>
          <a:xfrm>
            <a:off x="457200" y="1203480"/>
            <a:ext cx="4015800" cy="2982960"/>
          </a:xfrm>
          <a:prstGeom prst="rect">
            <a:avLst/>
          </a:prstGeom>
        </p:spPr>
        <p:txBody>
          <a:bodyPr lIns="0" tIns="0" rIns="0" bIns="0">
            <a:normAutofit/>
          </a:bodyPr>
          <a:p>
            <a:endParaRPr lang="en-US" sz="3200" b="0" strike="noStrike" spc="-1">
              <a:latin typeface="Arial" panose="020B0604020202090204"/>
            </a:endParaRPr>
          </a:p>
        </p:txBody>
      </p:sp>
      <p:sp>
        <p:nvSpPr>
          <p:cNvPr id="122" name="PlaceHolder 3"/>
          <p:cNvSpPr>
            <a:spLocks noGrp="1"/>
          </p:cNvSpPr>
          <p:nvPr>
            <p:ph type="body"/>
          </p:nvPr>
        </p:nvSpPr>
        <p:spPr>
          <a:xfrm>
            <a:off x="4674240" y="1203480"/>
            <a:ext cx="4015800" cy="298296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457200" y="205200"/>
            <a:ext cx="8229240" cy="3981240"/>
          </a:xfrm>
          <a:prstGeom prst="rect">
            <a:avLst/>
          </a:prstGeom>
        </p:spPr>
        <p:txBody>
          <a:bodyPr lIns="0" tIns="0" rIns="0" bIns="0" anchor="ctr">
            <a:noAutofit/>
          </a:bodyPr>
          <a:p>
            <a:pPr algn="ctr"/>
            <a:endParaRPr lang="en-US" sz="3200" b="0" strike="noStrike" spc="-1">
              <a:latin typeface="Arial" panose="020B0604020202090204"/>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126" name="PlaceHolder 2"/>
          <p:cNvSpPr>
            <a:spLocks noGrp="1"/>
          </p:cNvSpPr>
          <p:nvPr>
            <p:ph type="body"/>
          </p:nvPr>
        </p:nvSpPr>
        <p:spPr>
          <a:xfrm>
            <a:off x="457200" y="120348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127" name="PlaceHolder 3"/>
          <p:cNvSpPr>
            <a:spLocks noGrp="1"/>
          </p:cNvSpPr>
          <p:nvPr>
            <p:ph type="body"/>
          </p:nvPr>
        </p:nvSpPr>
        <p:spPr>
          <a:xfrm>
            <a:off x="4674240" y="1203480"/>
            <a:ext cx="4015800" cy="2982960"/>
          </a:xfrm>
          <a:prstGeom prst="rect">
            <a:avLst/>
          </a:prstGeom>
        </p:spPr>
        <p:txBody>
          <a:bodyPr lIns="0" tIns="0" rIns="0" bIns="0">
            <a:normAutofit/>
          </a:bodyPr>
          <a:p>
            <a:endParaRPr lang="en-US" sz="3200" b="0" strike="noStrike" spc="-1">
              <a:latin typeface="Arial" panose="020B0604020202090204"/>
            </a:endParaRPr>
          </a:p>
        </p:txBody>
      </p:sp>
      <p:sp>
        <p:nvSpPr>
          <p:cNvPr id="128" name="PlaceHolder 4"/>
          <p:cNvSpPr>
            <a:spLocks noGrp="1"/>
          </p:cNvSpPr>
          <p:nvPr>
            <p:ph type="body"/>
          </p:nvPr>
        </p:nvSpPr>
        <p:spPr>
          <a:xfrm>
            <a:off x="457200" y="2761920"/>
            <a:ext cx="4015800" cy="142272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130" name="PlaceHolder 2"/>
          <p:cNvSpPr>
            <a:spLocks noGrp="1"/>
          </p:cNvSpPr>
          <p:nvPr>
            <p:ph type="body"/>
          </p:nvPr>
        </p:nvSpPr>
        <p:spPr>
          <a:xfrm>
            <a:off x="457200" y="1203480"/>
            <a:ext cx="4015800" cy="2982960"/>
          </a:xfrm>
          <a:prstGeom prst="rect">
            <a:avLst/>
          </a:prstGeom>
        </p:spPr>
        <p:txBody>
          <a:bodyPr lIns="0" tIns="0" rIns="0" bIns="0">
            <a:normAutofit/>
          </a:bodyPr>
          <a:p>
            <a:endParaRPr lang="en-US" sz="3200" b="0" strike="noStrike" spc="-1">
              <a:latin typeface="Arial" panose="020B0604020202090204"/>
            </a:endParaRPr>
          </a:p>
        </p:txBody>
      </p:sp>
      <p:sp>
        <p:nvSpPr>
          <p:cNvPr id="131" name="PlaceHolder 3"/>
          <p:cNvSpPr>
            <a:spLocks noGrp="1"/>
          </p:cNvSpPr>
          <p:nvPr>
            <p:ph type="body"/>
          </p:nvPr>
        </p:nvSpPr>
        <p:spPr>
          <a:xfrm>
            <a:off x="4674240" y="120348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132" name="PlaceHolder 4"/>
          <p:cNvSpPr>
            <a:spLocks noGrp="1"/>
          </p:cNvSpPr>
          <p:nvPr>
            <p:ph type="body"/>
          </p:nvPr>
        </p:nvSpPr>
        <p:spPr>
          <a:xfrm>
            <a:off x="4674240" y="2761920"/>
            <a:ext cx="4015800" cy="142272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134" name="PlaceHolder 2"/>
          <p:cNvSpPr>
            <a:spLocks noGrp="1"/>
          </p:cNvSpPr>
          <p:nvPr>
            <p:ph type="body"/>
          </p:nvPr>
        </p:nvSpPr>
        <p:spPr>
          <a:xfrm>
            <a:off x="457200" y="120348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135" name="PlaceHolder 3"/>
          <p:cNvSpPr>
            <a:spLocks noGrp="1"/>
          </p:cNvSpPr>
          <p:nvPr>
            <p:ph type="body"/>
          </p:nvPr>
        </p:nvSpPr>
        <p:spPr>
          <a:xfrm>
            <a:off x="4674240" y="120348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136" name="PlaceHolder 4"/>
          <p:cNvSpPr>
            <a:spLocks noGrp="1"/>
          </p:cNvSpPr>
          <p:nvPr>
            <p:ph type="body"/>
          </p:nvPr>
        </p:nvSpPr>
        <p:spPr>
          <a:xfrm>
            <a:off x="457200" y="2761920"/>
            <a:ext cx="8229240" cy="142272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138" name="PlaceHolder 2"/>
          <p:cNvSpPr>
            <a:spLocks noGrp="1"/>
          </p:cNvSpPr>
          <p:nvPr>
            <p:ph type="body"/>
          </p:nvPr>
        </p:nvSpPr>
        <p:spPr>
          <a:xfrm>
            <a:off x="457200" y="1203480"/>
            <a:ext cx="8229240" cy="1422720"/>
          </a:xfrm>
          <a:prstGeom prst="rect">
            <a:avLst/>
          </a:prstGeom>
        </p:spPr>
        <p:txBody>
          <a:bodyPr lIns="0" tIns="0" rIns="0" bIns="0">
            <a:normAutofit/>
          </a:bodyPr>
          <a:p>
            <a:endParaRPr lang="en-US" sz="3200" b="0" strike="noStrike" spc="-1">
              <a:latin typeface="Arial" panose="020B0604020202090204"/>
            </a:endParaRPr>
          </a:p>
        </p:txBody>
      </p:sp>
      <p:sp>
        <p:nvSpPr>
          <p:cNvPr id="139" name="PlaceHolder 3"/>
          <p:cNvSpPr>
            <a:spLocks noGrp="1"/>
          </p:cNvSpPr>
          <p:nvPr>
            <p:ph type="body"/>
          </p:nvPr>
        </p:nvSpPr>
        <p:spPr>
          <a:xfrm>
            <a:off x="457200" y="2761920"/>
            <a:ext cx="8229240" cy="142272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141" name="PlaceHolder 2"/>
          <p:cNvSpPr>
            <a:spLocks noGrp="1"/>
          </p:cNvSpPr>
          <p:nvPr>
            <p:ph type="body"/>
          </p:nvPr>
        </p:nvSpPr>
        <p:spPr>
          <a:xfrm>
            <a:off x="457200" y="120348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142" name="PlaceHolder 3"/>
          <p:cNvSpPr>
            <a:spLocks noGrp="1"/>
          </p:cNvSpPr>
          <p:nvPr>
            <p:ph type="body"/>
          </p:nvPr>
        </p:nvSpPr>
        <p:spPr>
          <a:xfrm>
            <a:off x="4674240" y="120348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143" name="PlaceHolder 4"/>
          <p:cNvSpPr>
            <a:spLocks noGrp="1"/>
          </p:cNvSpPr>
          <p:nvPr>
            <p:ph type="body"/>
          </p:nvPr>
        </p:nvSpPr>
        <p:spPr>
          <a:xfrm>
            <a:off x="457200" y="276192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144" name="PlaceHolder 5"/>
          <p:cNvSpPr>
            <a:spLocks noGrp="1"/>
          </p:cNvSpPr>
          <p:nvPr>
            <p:ph type="body"/>
          </p:nvPr>
        </p:nvSpPr>
        <p:spPr>
          <a:xfrm>
            <a:off x="4674240" y="2761920"/>
            <a:ext cx="4015800" cy="142272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146" name="PlaceHolder 2"/>
          <p:cNvSpPr>
            <a:spLocks noGrp="1"/>
          </p:cNvSpPr>
          <p:nvPr>
            <p:ph type="body"/>
          </p:nvPr>
        </p:nvSpPr>
        <p:spPr>
          <a:xfrm>
            <a:off x="457200" y="1203480"/>
            <a:ext cx="2649600" cy="1422720"/>
          </a:xfrm>
          <a:prstGeom prst="rect">
            <a:avLst/>
          </a:prstGeom>
        </p:spPr>
        <p:txBody>
          <a:bodyPr lIns="0" tIns="0" rIns="0" bIns="0">
            <a:normAutofit/>
          </a:bodyPr>
          <a:p>
            <a:endParaRPr lang="en-US" sz="3200" b="0" strike="noStrike" spc="-1">
              <a:latin typeface="Arial" panose="020B0604020202090204"/>
            </a:endParaRPr>
          </a:p>
        </p:txBody>
      </p:sp>
      <p:sp>
        <p:nvSpPr>
          <p:cNvPr id="147" name="PlaceHolder 3"/>
          <p:cNvSpPr>
            <a:spLocks noGrp="1"/>
          </p:cNvSpPr>
          <p:nvPr>
            <p:ph type="body"/>
          </p:nvPr>
        </p:nvSpPr>
        <p:spPr>
          <a:xfrm>
            <a:off x="3239640" y="1203480"/>
            <a:ext cx="2649600" cy="1422720"/>
          </a:xfrm>
          <a:prstGeom prst="rect">
            <a:avLst/>
          </a:prstGeom>
        </p:spPr>
        <p:txBody>
          <a:bodyPr lIns="0" tIns="0" rIns="0" bIns="0">
            <a:normAutofit/>
          </a:bodyPr>
          <a:p>
            <a:endParaRPr lang="en-US" sz="3200" b="0" strike="noStrike" spc="-1">
              <a:latin typeface="Arial" panose="020B0604020202090204"/>
            </a:endParaRPr>
          </a:p>
        </p:txBody>
      </p:sp>
      <p:sp>
        <p:nvSpPr>
          <p:cNvPr id="148" name="PlaceHolder 4"/>
          <p:cNvSpPr>
            <a:spLocks noGrp="1"/>
          </p:cNvSpPr>
          <p:nvPr>
            <p:ph type="body"/>
          </p:nvPr>
        </p:nvSpPr>
        <p:spPr>
          <a:xfrm>
            <a:off x="6022080" y="1203480"/>
            <a:ext cx="2649600" cy="1422720"/>
          </a:xfrm>
          <a:prstGeom prst="rect">
            <a:avLst/>
          </a:prstGeom>
        </p:spPr>
        <p:txBody>
          <a:bodyPr lIns="0" tIns="0" rIns="0" bIns="0">
            <a:normAutofit/>
          </a:bodyPr>
          <a:p>
            <a:endParaRPr lang="en-US" sz="3200" b="0" strike="noStrike" spc="-1">
              <a:latin typeface="Arial" panose="020B0604020202090204"/>
            </a:endParaRPr>
          </a:p>
        </p:txBody>
      </p:sp>
      <p:sp>
        <p:nvSpPr>
          <p:cNvPr id="149" name="PlaceHolder 5"/>
          <p:cNvSpPr>
            <a:spLocks noGrp="1"/>
          </p:cNvSpPr>
          <p:nvPr>
            <p:ph type="body"/>
          </p:nvPr>
        </p:nvSpPr>
        <p:spPr>
          <a:xfrm>
            <a:off x="457200" y="2761920"/>
            <a:ext cx="2649600" cy="1422720"/>
          </a:xfrm>
          <a:prstGeom prst="rect">
            <a:avLst/>
          </a:prstGeom>
        </p:spPr>
        <p:txBody>
          <a:bodyPr lIns="0" tIns="0" rIns="0" bIns="0">
            <a:normAutofit/>
          </a:bodyPr>
          <a:p>
            <a:endParaRPr lang="en-US" sz="3200" b="0" strike="noStrike" spc="-1">
              <a:latin typeface="Arial" panose="020B0604020202090204"/>
            </a:endParaRPr>
          </a:p>
        </p:txBody>
      </p:sp>
      <p:sp>
        <p:nvSpPr>
          <p:cNvPr id="150" name="PlaceHolder 6"/>
          <p:cNvSpPr>
            <a:spLocks noGrp="1"/>
          </p:cNvSpPr>
          <p:nvPr>
            <p:ph type="body"/>
          </p:nvPr>
        </p:nvSpPr>
        <p:spPr>
          <a:xfrm>
            <a:off x="3239640" y="2761920"/>
            <a:ext cx="2649600" cy="1422720"/>
          </a:xfrm>
          <a:prstGeom prst="rect">
            <a:avLst/>
          </a:prstGeom>
        </p:spPr>
        <p:txBody>
          <a:bodyPr lIns="0" tIns="0" rIns="0" bIns="0">
            <a:normAutofit/>
          </a:bodyPr>
          <a:p>
            <a:endParaRPr lang="en-US" sz="3200" b="0" strike="noStrike" spc="-1">
              <a:latin typeface="Arial" panose="020B0604020202090204"/>
            </a:endParaRPr>
          </a:p>
        </p:txBody>
      </p:sp>
      <p:sp>
        <p:nvSpPr>
          <p:cNvPr id="151" name="PlaceHolder 7"/>
          <p:cNvSpPr>
            <a:spLocks noGrp="1"/>
          </p:cNvSpPr>
          <p:nvPr>
            <p:ph type="body"/>
          </p:nvPr>
        </p:nvSpPr>
        <p:spPr>
          <a:xfrm>
            <a:off x="6022080" y="2761920"/>
            <a:ext cx="2649600" cy="142272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05200"/>
            <a:ext cx="8229240" cy="3981240"/>
          </a:xfrm>
          <a:prstGeom prst="rect">
            <a:avLst/>
          </a:prstGeom>
        </p:spPr>
        <p:txBody>
          <a:bodyPr lIns="0" tIns="0" rIns="0" bIns="0" anchor="ctr">
            <a:noAutofit/>
          </a:bodyPr>
          <a:p>
            <a:pPr algn="ctr"/>
            <a:endParaRPr lang="en-US" sz="3200" b="0" strike="noStrike" spc="-1">
              <a:latin typeface="Arial" panose="020B0604020202090204"/>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12" name="PlaceHolder 2"/>
          <p:cNvSpPr>
            <a:spLocks noGrp="1"/>
          </p:cNvSpPr>
          <p:nvPr>
            <p:ph type="body"/>
          </p:nvPr>
        </p:nvSpPr>
        <p:spPr>
          <a:xfrm>
            <a:off x="457200" y="120348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13" name="PlaceHolder 3"/>
          <p:cNvSpPr>
            <a:spLocks noGrp="1"/>
          </p:cNvSpPr>
          <p:nvPr>
            <p:ph type="body"/>
          </p:nvPr>
        </p:nvSpPr>
        <p:spPr>
          <a:xfrm>
            <a:off x="4674240" y="1203480"/>
            <a:ext cx="4015800" cy="2982960"/>
          </a:xfrm>
          <a:prstGeom prst="rect">
            <a:avLst/>
          </a:prstGeom>
        </p:spPr>
        <p:txBody>
          <a:bodyPr lIns="0" tIns="0" rIns="0" bIns="0">
            <a:normAutofit/>
          </a:bodyPr>
          <a:p>
            <a:endParaRPr lang="en-US" sz="3200" b="0" strike="noStrike" spc="-1">
              <a:latin typeface="Arial" panose="020B0604020202090204"/>
            </a:endParaRPr>
          </a:p>
        </p:txBody>
      </p:sp>
      <p:sp>
        <p:nvSpPr>
          <p:cNvPr id="14" name="PlaceHolder 4"/>
          <p:cNvSpPr>
            <a:spLocks noGrp="1"/>
          </p:cNvSpPr>
          <p:nvPr>
            <p:ph type="body"/>
          </p:nvPr>
        </p:nvSpPr>
        <p:spPr>
          <a:xfrm>
            <a:off x="457200" y="2761920"/>
            <a:ext cx="4015800" cy="142272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16" name="PlaceHolder 2"/>
          <p:cNvSpPr>
            <a:spLocks noGrp="1"/>
          </p:cNvSpPr>
          <p:nvPr>
            <p:ph type="body"/>
          </p:nvPr>
        </p:nvSpPr>
        <p:spPr>
          <a:xfrm>
            <a:off x="457200" y="1203480"/>
            <a:ext cx="4015800" cy="2982960"/>
          </a:xfrm>
          <a:prstGeom prst="rect">
            <a:avLst/>
          </a:prstGeom>
        </p:spPr>
        <p:txBody>
          <a:bodyPr lIns="0" tIns="0" rIns="0" bIns="0">
            <a:normAutofit/>
          </a:bodyPr>
          <a:p>
            <a:endParaRPr lang="en-US" sz="3200" b="0" strike="noStrike" spc="-1">
              <a:latin typeface="Arial" panose="020B0604020202090204"/>
            </a:endParaRPr>
          </a:p>
        </p:txBody>
      </p:sp>
      <p:sp>
        <p:nvSpPr>
          <p:cNvPr id="17" name="PlaceHolder 3"/>
          <p:cNvSpPr>
            <a:spLocks noGrp="1"/>
          </p:cNvSpPr>
          <p:nvPr>
            <p:ph type="body"/>
          </p:nvPr>
        </p:nvSpPr>
        <p:spPr>
          <a:xfrm>
            <a:off x="4674240" y="120348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18" name="PlaceHolder 4"/>
          <p:cNvSpPr>
            <a:spLocks noGrp="1"/>
          </p:cNvSpPr>
          <p:nvPr>
            <p:ph type="body"/>
          </p:nvPr>
        </p:nvSpPr>
        <p:spPr>
          <a:xfrm>
            <a:off x="4674240" y="2761920"/>
            <a:ext cx="4015800" cy="142272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05200"/>
            <a:ext cx="8229240" cy="858600"/>
          </a:xfrm>
          <a:prstGeom prst="rect">
            <a:avLst/>
          </a:prstGeom>
        </p:spPr>
        <p:txBody>
          <a:bodyPr lIns="0" tIns="0" rIns="0" bIns="0" anchor="ctr">
            <a:noAutofit/>
          </a:bodyPr>
          <a:p>
            <a:pPr algn="ctr"/>
            <a:endParaRPr lang="en-US" sz="4400" b="0" strike="noStrike" spc="-1">
              <a:latin typeface="Arial" panose="020B0604020202090204"/>
            </a:endParaRPr>
          </a:p>
        </p:txBody>
      </p:sp>
      <p:sp>
        <p:nvSpPr>
          <p:cNvPr id="20" name="PlaceHolder 2"/>
          <p:cNvSpPr>
            <a:spLocks noGrp="1"/>
          </p:cNvSpPr>
          <p:nvPr>
            <p:ph type="body"/>
          </p:nvPr>
        </p:nvSpPr>
        <p:spPr>
          <a:xfrm>
            <a:off x="457200" y="120348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21" name="PlaceHolder 3"/>
          <p:cNvSpPr>
            <a:spLocks noGrp="1"/>
          </p:cNvSpPr>
          <p:nvPr>
            <p:ph type="body"/>
          </p:nvPr>
        </p:nvSpPr>
        <p:spPr>
          <a:xfrm>
            <a:off x="4674240" y="1203480"/>
            <a:ext cx="4015800" cy="1422720"/>
          </a:xfrm>
          <a:prstGeom prst="rect">
            <a:avLst/>
          </a:prstGeom>
        </p:spPr>
        <p:txBody>
          <a:bodyPr lIns="0" tIns="0" rIns="0" bIns="0">
            <a:normAutofit/>
          </a:bodyPr>
          <a:p>
            <a:endParaRPr lang="en-US" sz="3200" b="0" strike="noStrike" spc="-1">
              <a:latin typeface="Arial" panose="020B0604020202090204"/>
            </a:endParaRPr>
          </a:p>
        </p:txBody>
      </p:sp>
      <p:sp>
        <p:nvSpPr>
          <p:cNvPr id="22" name="PlaceHolder 4"/>
          <p:cNvSpPr>
            <a:spLocks noGrp="1"/>
          </p:cNvSpPr>
          <p:nvPr>
            <p:ph type="body"/>
          </p:nvPr>
        </p:nvSpPr>
        <p:spPr>
          <a:xfrm>
            <a:off x="457200" y="2761920"/>
            <a:ext cx="8229240" cy="1422720"/>
          </a:xfrm>
          <a:prstGeom prst="rect">
            <a:avLst/>
          </a:prstGeom>
        </p:spPr>
        <p:txBody>
          <a:bodyPr lIns="0" tIns="0" rIns="0" bIns="0">
            <a:normAutofit/>
          </a:bodyPr>
          <a:p>
            <a:endParaRPr lang="en-US" sz="3200" b="0" strike="noStrike" spc="-1">
              <a:latin typeface="Arial" panose="020B0604020202090204"/>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3" Type="http://schemas.openxmlformats.org/officeDocument/2006/relationships/theme" Target="../theme/theme3.xml"/><Relationship Id="rId12" Type="http://schemas.openxmlformats.org/officeDocument/2006/relationships/slideLayout" Target="../slideLayouts/slideLayout36.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3" Type="http://schemas.openxmlformats.org/officeDocument/2006/relationships/theme" Target="../theme/theme4.xml"/><Relationship Id="rId12" Type="http://schemas.openxmlformats.org/officeDocument/2006/relationships/slideLayout" Target="../slideLayouts/slideLayout48.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311760" y="418320"/>
            <a:ext cx="8519400" cy="624960"/>
          </a:xfrm>
          <a:prstGeom prst="rect">
            <a:avLst/>
          </a:prstGeom>
        </p:spPr>
        <p:txBody>
          <a:bodyPr lIns="0" tIns="0" rIns="0" bIns="0" anchor="ctr">
            <a:noAutofit/>
          </a:bodyPr>
          <a:p>
            <a:r>
              <a:rPr lang="en-US" sz="1800" b="0" strike="noStrike" spc="-1">
                <a:latin typeface="Arial" panose="020B0604020202090204"/>
              </a:rPr>
              <a:t>Click to edit the title text format</a:t>
            </a:r>
            <a:endParaRPr lang="en-US" sz="1800" b="0" strike="noStrike" spc="-1">
              <a:latin typeface="Arial" panose="020B0604020202090204"/>
            </a:endParaRPr>
          </a:p>
        </p:txBody>
      </p:sp>
      <p:sp>
        <p:nvSpPr>
          <p:cNvPr id="2" name="PlaceHolder 2"/>
          <p:cNvSpPr>
            <a:spLocks noGrp="1"/>
          </p:cNvSpPr>
          <p:nvPr>
            <p:ph type="body"/>
          </p:nvPr>
        </p:nvSpPr>
        <p:spPr>
          <a:xfrm>
            <a:off x="311760" y="1152360"/>
            <a:ext cx="8519400" cy="3415320"/>
          </a:xfrm>
          <a:prstGeom prst="rect">
            <a:avLst/>
          </a:prstGeom>
        </p:spPr>
        <p:txBody>
          <a:bodyPr lIns="0" tIns="0" rIns="0" bIns="0">
            <a:normAutofit/>
          </a:bodyPr>
          <a:p>
            <a:pPr marL="431800" indent="-323850">
              <a:spcBef>
                <a:spcPts val="1415"/>
              </a:spcBef>
              <a:buClr>
                <a:srgbClr val="000000"/>
              </a:buClr>
              <a:buSzPct val="45000"/>
              <a:buFont typeface="Wingdings" panose="05000000000000000000" pitchFamily="2" charset="2"/>
              <a:buChar char=""/>
            </a:pPr>
            <a:r>
              <a:rPr lang="en-US" sz="1800" b="0" strike="noStrike" spc="-1">
                <a:latin typeface="Arial" panose="020B0604020202090204"/>
              </a:rPr>
              <a:t>Click to edit the outline text format</a:t>
            </a:r>
            <a:endParaRPr lang="en-US" sz="1800" b="0" strike="noStrike" spc="-1">
              <a:latin typeface="Arial" panose="020B0604020202090204"/>
            </a:endParaRPr>
          </a:p>
          <a:p>
            <a:pPr marL="864235" lvl="1" indent="-323850">
              <a:spcBef>
                <a:spcPts val="1135"/>
              </a:spcBef>
              <a:buClr>
                <a:srgbClr val="000000"/>
              </a:buClr>
              <a:buSzPct val="75000"/>
              <a:buFont typeface="Symbol" charset="2"/>
              <a:buChar char=""/>
            </a:pPr>
            <a:r>
              <a:rPr lang="en-US" sz="1800" b="0" strike="noStrike" spc="-1">
                <a:latin typeface="Arial" panose="020B0604020202090204"/>
              </a:rPr>
              <a:t>Second Outline Level</a:t>
            </a:r>
            <a:endParaRPr lang="en-US" sz="1800" b="0" strike="noStrike" spc="-1">
              <a:latin typeface="Arial" panose="020B0604020202090204"/>
            </a:endParaRPr>
          </a:p>
          <a:p>
            <a:pPr marL="1296035" lvl="2" indent="-288290">
              <a:spcBef>
                <a:spcPts val="850"/>
              </a:spcBef>
              <a:buClr>
                <a:srgbClr val="000000"/>
              </a:buClr>
              <a:buSzPct val="45000"/>
              <a:buFont typeface="Wingdings" panose="05000000000000000000" pitchFamily="2" charset="2"/>
              <a:buChar char=""/>
            </a:pPr>
            <a:r>
              <a:rPr lang="en-US" sz="1800" b="0" strike="noStrike" spc="-1">
                <a:latin typeface="Arial" panose="020B0604020202090204"/>
              </a:rPr>
              <a:t>Third Outline Level</a:t>
            </a:r>
            <a:endParaRPr lang="en-US" sz="1800" b="0" strike="noStrike" spc="-1">
              <a:latin typeface="Arial" panose="020B0604020202090204"/>
            </a:endParaRPr>
          </a:p>
          <a:p>
            <a:pPr marL="1727835" lvl="3" indent="-215900">
              <a:spcBef>
                <a:spcPts val="565"/>
              </a:spcBef>
              <a:buClr>
                <a:srgbClr val="000000"/>
              </a:buClr>
              <a:buSzPct val="75000"/>
              <a:buFont typeface="Symbol" charset="2"/>
              <a:buChar char=""/>
            </a:pPr>
            <a:r>
              <a:rPr lang="en-US" sz="1800" b="0" strike="noStrike" spc="-1">
                <a:latin typeface="Arial" panose="020B0604020202090204"/>
              </a:rPr>
              <a:t>Fourth Outline Level</a:t>
            </a:r>
            <a:endParaRPr lang="en-US" sz="1800" b="0" strike="noStrike" spc="-1">
              <a:latin typeface="Arial" panose="020B0604020202090204"/>
            </a:endParaRPr>
          </a:p>
          <a:p>
            <a:pPr marL="2160270" lvl="4" indent="-215900">
              <a:spcBef>
                <a:spcPts val="285"/>
              </a:spcBef>
              <a:buClr>
                <a:srgbClr val="000000"/>
              </a:buClr>
              <a:buSzPct val="45000"/>
              <a:buFont typeface="Wingdings" panose="05000000000000000000" pitchFamily="2" charset="2"/>
              <a:buChar char=""/>
            </a:pPr>
            <a:r>
              <a:rPr lang="en-US" sz="1800" b="0" strike="noStrike" spc="-1">
                <a:latin typeface="Arial" panose="020B0604020202090204"/>
              </a:rPr>
              <a:t>Fifth Outline Level</a:t>
            </a:r>
            <a:endParaRPr lang="en-US" sz="1800" b="0" strike="noStrike" spc="-1">
              <a:latin typeface="Arial" panose="020B0604020202090204"/>
            </a:endParaRPr>
          </a:p>
          <a:p>
            <a:pPr marL="2592070" lvl="5" indent="-215900">
              <a:spcBef>
                <a:spcPts val="285"/>
              </a:spcBef>
              <a:buClr>
                <a:srgbClr val="000000"/>
              </a:buClr>
              <a:buSzPct val="45000"/>
              <a:buFont typeface="Wingdings" panose="05000000000000000000" pitchFamily="2" charset="2"/>
              <a:buChar char=""/>
            </a:pPr>
            <a:r>
              <a:rPr lang="en-US" sz="1800" b="0" strike="noStrike" spc="-1">
                <a:latin typeface="Arial" panose="020B0604020202090204"/>
              </a:rPr>
              <a:t>Sixth Outline Level</a:t>
            </a:r>
            <a:endParaRPr lang="en-US" sz="1800" b="0" strike="noStrike" spc="-1">
              <a:latin typeface="Arial" panose="020B0604020202090204"/>
            </a:endParaRPr>
          </a:p>
          <a:p>
            <a:pPr marL="3023870" lvl="6" indent="-215900">
              <a:spcBef>
                <a:spcPts val="285"/>
              </a:spcBef>
              <a:buClr>
                <a:srgbClr val="000000"/>
              </a:buClr>
              <a:buSzPct val="45000"/>
              <a:buFont typeface="Wingdings" panose="05000000000000000000" pitchFamily="2" charset="2"/>
              <a:buChar char=""/>
            </a:pPr>
            <a:r>
              <a:rPr lang="en-US" sz="1800" b="0" strike="noStrike" spc="-1">
                <a:latin typeface="Arial" panose="020B0604020202090204"/>
              </a:rPr>
              <a:t>Seventh Outline Level</a:t>
            </a:r>
            <a:endParaRPr lang="en-US" sz="1800" b="0" strike="noStrike" spc="-1">
              <a:latin typeface="Arial" panose="020B0604020202090204"/>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05200"/>
            <a:ext cx="8229240" cy="858600"/>
          </a:xfrm>
          <a:prstGeom prst="rect">
            <a:avLst/>
          </a:prstGeom>
        </p:spPr>
        <p:txBody>
          <a:bodyPr lIns="0" tIns="0" rIns="0" bIns="0" anchor="ctr">
            <a:noAutofit/>
          </a:bodyPr>
          <a:p>
            <a:pPr algn="ctr"/>
            <a:r>
              <a:rPr lang="en-US" sz="4400" b="0" strike="noStrike" spc="-1">
                <a:latin typeface="Arial" panose="020B0604020202090204"/>
              </a:rPr>
              <a:t>Click to edit the title text format</a:t>
            </a:r>
            <a:endParaRPr lang="en-US" sz="4400" b="0" strike="noStrike" spc="-1">
              <a:latin typeface="Arial" panose="020B0604020202090204"/>
            </a:endParaRPr>
          </a:p>
        </p:txBody>
      </p:sp>
      <p:sp>
        <p:nvSpPr>
          <p:cNvPr id="39" name="PlaceHolder 2"/>
          <p:cNvSpPr>
            <a:spLocks noGrp="1"/>
          </p:cNvSpPr>
          <p:nvPr>
            <p:ph type="body"/>
          </p:nvPr>
        </p:nvSpPr>
        <p:spPr>
          <a:xfrm>
            <a:off x="457200" y="1203480"/>
            <a:ext cx="8229240" cy="2982960"/>
          </a:xfrm>
          <a:prstGeom prst="rect">
            <a:avLst/>
          </a:prstGeom>
        </p:spPr>
        <p:txBody>
          <a:bodyPr lIns="0" tIns="0" rIns="0" bIns="0">
            <a:normAutofit/>
          </a:bodyPr>
          <a:p>
            <a:pPr marL="431800" indent="-323850">
              <a:spcBef>
                <a:spcPts val="1415"/>
              </a:spcBef>
              <a:buClr>
                <a:srgbClr val="000000"/>
              </a:buClr>
              <a:buSzPct val="45000"/>
              <a:buFont typeface="Wingdings" panose="05000000000000000000" pitchFamily="2" charset="2"/>
              <a:buChar char=""/>
            </a:pPr>
            <a:r>
              <a:rPr lang="en-US" sz="3200" b="0" strike="noStrike" spc="-1">
                <a:latin typeface="Arial" panose="020B0604020202090204"/>
              </a:rPr>
              <a:t>Click to edit the outline text format</a:t>
            </a:r>
            <a:endParaRPr lang="en-US" sz="3200" b="0" strike="noStrike" spc="-1">
              <a:latin typeface="Arial" panose="020B0604020202090204"/>
            </a:endParaRPr>
          </a:p>
          <a:p>
            <a:pPr marL="864235" lvl="1" indent="-323850">
              <a:spcBef>
                <a:spcPts val="1135"/>
              </a:spcBef>
              <a:buClr>
                <a:srgbClr val="000000"/>
              </a:buClr>
              <a:buSzPct val="75000"/>
              <a:buFont typeface="Symbol" charset="2"/>
              <a:buChar char=""/>
            </a:pPr>
            <a:r>
              <a:rPr lang="en-US" sz="2800" b="0" strike="noStrike" spc="-1">
                <a:latin typeface="Arial" panose="020B0604020202090204"/>
              </a:rPr>
              <a:t>Second Outline Level</a:t>
            </a:r>
            <a:endParaRPr lang="en-US" sz="2800" b="0" strike="noStrike" spc="-1">
              <a:latin typeface="Arial" panose="020B0604020202090204"/>
            </a:endParaRPr>
          </a:p>
          <a:p>
            <a:pPr marL="1296035" lvl="2" indent="-288290">
              <a:spcBef>
                <a:spcPts val="850"/>
              </a:spcBef>
              <a:buClr>
                <a:srgbClr val="000000"/>
              </a:buClr>
              <a:buSzPct val="45000"/>
              <a:buFont typeface="Wingdings" panose="05000000000000000000" pitchFamily="2" charset="2"/>
              <a:buChar char=""/>
            </a:pPr>
            <a:r>
              <a:rPr lang="en-US" sz="2400" b="0" strike="noStrike" spc="-1">
                <a:latin typeface="Arial" panose="020B0604020202090204"/>
              </a:rPr>
              <a:t>Third Outline Level</a:t>
            </a:r>
            <a:endParaRPr lang="en-US" sz="2400" b="0" strike="noStrike" spc="-1">
              <a:latin typeface="Arial" panose="020B0604020202090204"/>
            </a:endParaRPr>
          </a:p>
          <a:p>
            <a:pPr marL="1727835" lvl="3" indent="-215900">
              <a:spcBef>
                <a:spcPts val="565"/>
              </a:spcBef>
              <a:buClr>
                <a:srgbClr val="000000"/>
              </a:buClr>
              <a:buSzPct val="75000"/>
              <a:buFont typeface="Symbol" charset="2"/>
              <a:buChar char=""/>
            </a:pPr>
            <a:r>
              <a:rPr lang="en-US" sz="2000" b="0" strike="noStrike" spc="-1">
                <a:latin typeface="Arial" panose="020B0604020202090204"/>
              </a:rPr>
              <a:t>Fourth Outline Level</a:t>
            </a:r>
            <a:endParaRPr lang="en-US" sz="2000" b="0" strike="noStrike" spc="-1">
              <a:latin typeface="Arial" panose="020B0604020202090204"/>
            </a:endParaRPr>
          </a:p>
          <a:p>
            <a:pPr marL="2160270" lvl="4" indent="-215900">
              <a:spcBef>
                <a:spcPts val="285"/>
              </a:spcBef>
              <a:buClr>
                <a:srgbClr val="000000"/>
              </a:buClr>
              <a:buSzPct val="45000"/>
              <a:buFont typeface="Wingdings" panose="05000000000000000000" pitchFamily="2" charset="2"/>
              <a:buChar char=""/>
            </a:pPr>
            <a:r>
              <a:rPr lang="en-US" sz="2000" b="0" strike="noStrike" spc="-1">
                <a:latin typeface="Arial" panose="020B0604020202090204"/>
              </a:rPr>
              <a:t>Fifth Outline Level</a:t>
            </a:r>
            <a:endParaRPr lang="en-US" sz="2000" b="0" strike="noStrike" spc="-1">
              <a:latin typeface="Arial" panose="020B0604020202090204"/>
            </a:endParaRPr>
          </a:p>
          <a:p>
            <a:pPr marL="2592070" lvl="5" indent="-215900">
              <a:spcBef>
                <a:spcPts val="285"/>
              </a:spcBef>
              <a:buClr>
                <a:srgbClr val="000000"/>
              </a:buClr>
              <a:buSzPct val="45000"/>
              <a:buFont typeface="Wingdings" panose="05000000000000000000" pitchFamily="2" charset="2"/>
              <a:buChar char=""/>
            </a:pPr>
            <a:r>
              <a:rPr lang="en-US" sz="2000" b="0" strike="noStrike" spc="-1">
                <a:latin typeface="Arial" panose="020B0604020202090204"/>
              </a:rPr>
              <a:t>Sixth Outline Level</a:t>
            </a:r>
            <a:endParaRPr lang="en-US" sz="2000" b="0" strike="noStrike" spc="-1">
              <a:latin typeface="Arial" panose="020B0604020202090204"/>
            </a:endParaRPr>
          </a:p>
          <a:p>
            <a:pPr marL="3023870" lvl="6" indent="-215900">
              <a:spcBef>
                <a:spcPts val="285"/>
              </a:spcBef>
              <a:buClr>
                <a:srgbClr val="000000"/>
              </a:buClr>
              <a:buSzPct val="45000"/>
              <a:buFont typeface="Wingdings" panose="05000000000000000000" pitchFamily="2" charset="2"/>
              <a:buChar char=""/>
            </a:pPr>
            <a:r>
              <a:rPr lang="en-US" sz="2000" b="0" strike="noStrike" spc="-1">
                <a:latin typeface="Arial" panose="020B0604020202090204"/>
              </a:rPr>
              <a:t>Seventh Outline Level</a:t>
            </a:r>
            <a:endParaRPr lang="en-US" sz="2000" b="0" strike="noStrike" spc="-1">
              <a:latin typeface="Arial" panose="020B0604020202090204"/>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05200"/>
            <a:ext cx="8229240" cy="858600"/>
          </a:xfrm>
          <a:prstGeom prst="rect">
            <a:avLst/>
          </a:prstGeom>
        </p:spPr>
        <p:txBody>
          <a:bodyPr lIns="0" tIns="0" rIns="0" bIns="0" anchor="ctr">
            <a:noAutofit/>
          </a:bodyPr>
          <a:p>
            <a:pPr algn="ctr"/>
            <a:r>
              <a:rPr lang="en-US" sz="4400" b="0" strike="noStrike" spc="-1">
                <a:latin typeface="Arial" panose="020B0604020202090204"/>
              </a:rPr>
              <a:t>Click to edit the title text format</a:t>
            </a:r>
            <a:endParaRPr lang="en-US" sz="4400" b="0" strike="noStrike" spc="-1">
              <a:latin typeface="Arial" panose="020B0604020202090204"/>
            </a:endParaRPr>
          </a:p>
        </p:txBody>
      </p:sp>
      <p:sp>
        <p:nvSpPr>
          <p:cNvPr id="77" name="PlaceHolder 2"/>
          <p:cNvSpPr>
            <a:spLocks noGrp="1"/>
          </p:cNvSpPr>
          <p:nvPr>
            <p:ph type="body"/>
          </p:nvPr>
        </p:nvSpPr>
        <p:spPr>
          <a:xfrm>
            <a:off x="457200" y="1203480"/>
            <a:ext cx="8229240" cy="2982960"/>
          </a:xfrm>
          <a:prstGeom prst="rect">
            <a:avLst/>
          </a:prstGeom>
        </p:spPr>
        <p:txBody>
          <a:bodyPr lIns="0" tIns="0" rIns="0" bIns="0">
            <a:normAutofit/>
          </a:bodyPr>
          <a:p>
            <a:pPr marL="431800" indent="-323850">
              <a:spcBef>
                <a:spcPts val="1415"/>
              </a:spcBef>
              <a:buClr>
                <a:srgbClr val="000000"/>
              </a:buClr>
              <a:buSzPct val="45000"/>
              <a:buFont typeface="Wingdings" panose="05000000000000000000" pitchFamily="2" charset="2"/>
              <a:buChar char=""/>
            </a:pPr>
            <a:r>
              <a:rPr lang="en-US" sz="3200" b="0" strike="noStrike" spc="-1">
                <a:latin typeface="Arial" panose="020B0604020202090204"/>
              </a:rPr>
              <a:t>Click to edit the outline text format</a:t>
            </a:r>
            <a:endParaRPr lang="en-US" sz="3200" b="0" strike="noStrike" spc="-1">
              <a:latin typeface="Arial" panose="020B0604020202090204"/>
            </a:endParaRPr>
          </a:p>
          <a:p>
            <a:pPr marL="864235" lvl="1" indent="-323850">
              <a:spcBef>
                <a:spcPts val="1135"/>
              </a:spcBef>
              <a:buClr>
                <a:srgbClr val="000000"/>
              </a:buClr>
              <a:buSzPct val="75000"/>
              <a:buFont typeface="Symbol" charset="2"/>
              <a:buChar char=""/>
            </a:pPr>
            <a:r>
              <a:rPr lang="en-US" sz="2800" b="0" strike="noStrike" spc="-1">
                <a:latin typeface="Arial" panose="020B0604020202090204"/>
              </a:rPr>
              <a:t>Second Outline Level</a:t>
            </a:r>
            <a:endParaRPr lang="en-US" sz="2800" b="0" strike="noStrike" spc="-1">
              <a:latin typeface="Arial" panose="020B0604020202090204"/>
            </a:endParaRPr>
          </a:p>
          <a:p>
            <a:pPr marL="1296035" lvl="2" indent="-288290">
              <a:spcBef>
                <a:spcPts val="850"/>
              </a:spcBef>
              <a:buClr>
                <a:srgbClr val="000000"/>
              </a:buClr>
              <a:buSzPct val="45000"/>
              <a:buFont typeface="Wingdings" panose="05000000000000000000" pitchFamily="2" charset="2"/>
              <a:buChar char=""/>
            </a:pPr>
            <a:r>
              <a:rPr lang="en-US" sz="2400" b="0" strike="noStrike" spc="-1">
                <a:latin typeface="Arial" panose="020B0604020202090204"/>
              </a:rPr>
              <a:t>Third Outline Level</a:t>
            </a:r>
            <a:endParaRPr lang="en-US" sz="2400" b="0" strike="noStrike" spc="-1">
              <a:latin typeface="Arial" panose="020B0604020202090204"/>
            </a:endParaRPr>
          </a:p>
          <a:p>
            <a:pPr marL="1727835" lvl="3" indent="-215900">
              <a:spcBef>
                <a:spcPts val="565"/>
              </a:spcBef>
              <a:buClr>
                <a:srgbClr val="000000"/>
              </a:buClr>
              <a:buSzPct val="75000"/>
              <a:buFont typeface="Symbol" charset="2"/>
              <a:buChar char=""/>
            </a:pPr>
            <a:r>
              <a:rPr lang="en-US" sz="2000" b="0" strike="noStrike" spc="-1">
                <a:latin typeface="Arial" panose="020B0604020202090204"/>
              </a:rPr>
              <a:t>Fourth Outline Level</a:t>
            </a:r>
            <a:endParaRPr lang="en-US" sz="2000" b="0" strike="noStrike" spc="-1">
              <a:latin typeface="Arial" panose="020B0604020202090204"/>
            </a:endParaRPr>
          </a:p>
          <a:p>
            <a:pPr marL="2160270" lvl="4" indent="-215900">
              <a:spcBef>
                <a:spcPts val="285"/>
              </a:spcBef>
              <a:buClr>
                <a:srgbClr val="000000"/>
              </a:buClr>
              <a:buSzPct val="45000"/>
              <a:buFont typeface="Wingdings" panose="05000000000000000000" pitchFamily="2" charset="2"/>
              <a:buChar char=""/>
            </a:pPr>
            <a:r>
              <a:rPr lang="en-US" sz="2000" b="0" strike="noStrike" spc="-1">
                <a:latin typeface="Arial" panose="020B0604020202090204"/>
              </a:rPr>
              <a:t>Fifth Outline Level</a:t>
            </a:r>
            <a:endParaRPr lang="en-US" sz="2000" b="0" strike="noStrike" spc="-1">
              <a:latin typeface="Arial" panose="020B0604020202090204"/>
            </a:endParaRPr>
          </a:p>
          <a:p>
            <a:pPr marL="2592070" lvl="5" indent="-215900">
              <a:spcBef>
                <a:spcPts val="285"/>
              </a:spcBef>
              <a:buClr>
                <a:srgbClr val="000000"/>
              </a:buClr>
              <a:buSzPct val="45000"/>
              <a:buFont typeface="Wingdings" panose="05000000000000000000" pitchFamily="2" charset="2"/>
              <a:buChar char=""/>
            </a:pPr>
            <a:r>
              <a:rPr lang="en-US" sz="2000" b="0" strike="noStrike" spc="-1">
                <a:latin typeface="Arial" panose="020B0604020202090204"/>
              </a:rPr>
              <a:t>Sixth Outline Level</a:t>
            </a:r>
            <a:endParaRPr lang="en-US" sz="2000" b="0" strike="noStrike" spc="-1">
              <a:latin typeface="Arial" panose="020B0604020202090204"/>
            </a:endParaRPr>
          </a:p>
          <a:p>
            <a:pPr marL="3023870" lvl="6" indent="-215900">
              <a:spcBef>
                <a:spcPts val="285"/>
              </a:spcBef>
              <a:buClr>
                <a:srgbClr val="000000"/>
              </a:buClr>
              <a:buSzPct val="45000"/>
              <a:buFont typeface="Wingdings" panose="05000000000000000000" pitchFamily="2" charset="2"/>
              <a:buChar char=""/>
            </a:pPr>
            <a:r>
              <a:rPr lang="en-US" sz="2000" b="0" strike="noStrike" spc="-1">
                <a:latin typeface="Arial" panose="020B0604020202090204"/>
              </a:rPr>
              <a:t>Seventh Outline Level</a:t>
            </a:r>
            <a:endParaRPr lang="en-US" sz="2000" b="0" strike="noStrike" spc="-1">
              <a:latin typeface="Arial" panose="020B0604020202090204"/>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311760" y="418320"/>
            <a:ext cx="8519400" cy="624960"/>
          </a:xfrm>
          <a:prstGeom prst="rect">
            <a:avLst/>
          </a:prstGeom>
        </p:spPr>
        <p:txBody>
          <a:bodyPr lIns="0" tIns="0" rIns="0" bIns="0" anchor="ctr">
            <a:noAutofit/>
          </a:bodyPr>
          <a:p>
            <a:r>
              <a:rPr lang="en-US" sz="1800" b="0" strike="noStrike" spc="-1">
                <a:latin typeface="Arial" panose="020B0604020202090204"/>
              </a:rPr>
              <a:t>Click to edit the title text format</a:t>
            </a:r>
            <a:endParaRPr lang="en-US" sz="1800" b="0" strike="noStrike" spc="-1">
              <a:latin typeface="Arial" panose="020B0604020202090204"/>
            </a:endParaRPr>
          </a:p>
        </p:txBody>
      </p:sp>
      <p:sp>
        <p:nvSpPr>
          <p:cNvPr id="115" name="PlaceHolder 2"/>
          <p:cNvSpPr>
            <a:spLocks noGrp="1"/>
          </p:cNvSpPr>
          <p:nvPr>
            <p:ph type="body"/>
          </p:nvPr>
        </p:nvSpPr>
        <p:spPr>
          <a:xfrm>
            <a:off x="457200" y="1203480"/>
            <a:ext cx="8229240" cy="2982960"/>
          </a:xfrm>
          <a:prstGeom prst="rect">
            <a:avLst/>
          </a:prstGeom>
        </p:spPr>
        <p:txBody>
          <a:bodyPr lIns="0" tIns="0" rIns="0" bIns="0">
            <a:normAutofit/>
          </a:bodyPr>
          <a:p>
            <a:pPr marL="431800" indent="-323850">
              <a:spcBef>
                <a:spcPts val="1415"/>
              </a:spcBef>
              <a:buClr>
                <a:srgbClr val="000000"/>
              </a:buClr>
              <a:buSzPct val="45000"/>
              <a:buFont typeface="Wingdings" panose="05000000000000000000" pitchFamily="2" charset="2"/>
              <a:buChar char=""/>
            </a:pPr>
            <a:r>
              <a:rPr lang="en-US" sz="3200" b="0" strike="noStrike" spc="-1">
                <a:latin typeface="Arial" panose="020B0604020202090204"/>
              </a:rPr>
              <a:t>Click to edit the outline text format</a:t>
            </a:r>
            <a:endParaRPr lang="en-US" sz="3200" b="0" strike="noStrike" spc="-1">
              <a:latin typeface="Arial" panose="020B0604020202090204"/>
            </a:endParaRPr>
          </a:p>
          <a:p>
            <a:pPr marL="864235" lvl="1" indent="-323850">
              <a:spcBef>
                <a:spcPts val="1135"/>
              </a:spcBef>
              <a:buClr>
                <a:srgbClr val="000000"/>
              </a:buClr>
              <a:buSzPct val="75000"/>
              <a:buFont typeface="Symbol" charset="2"/>
              <a:buChar char=""/>
            </a:pPr>
            <a:r>
              <a:rPr lang="en-US" sz="2800" b="0" strike="noStrike" spc="-1">
                <a:latin typeface="Arial" panose="020B0604020202090204"/>
              </a:rPr>
              <a:t>Second Outline Level</a:t>
            </a:r>
            <a:endParaRPr lang="en-US" sz="2800" b="0" strike="noStrike" spc="-1">
              <a:latin typeface="Arial" panose="020B0604020202090204"/>
            </a:endParaRPr>
          </a:p>
          <a:p>
            <a:pPr marL="1296035" lvl="2" indent="-288290">
              <a:spcBef>
                <a:spcPts val="850"/>
              </a:spcBef>
              <a:buClr>
                <a:srgbClr val="000000"/>
              </a:buClr>
              <a:buSzPct val="45000"/>
              <a:buFont typeface="Wingdings" panose="05000000000000000000" pitchFamily="2" charset="2"/>
              <a:buChar char=""/>
            </a:pPr>
            <a:r>
              <a:rPr lang="en-US" sz="2400" b="0" strike="noStrike" spc="-1">
                <a:latin typeface="Arial" panose="020B0604020202090204"/>
              </a:rPr>
              <a:t>Third Outline Level</a:t>
            </a:r>
            <a:endParaRPr lang="en-US" sz="2400" b="0" strike="noStrike" spc="-1">
              <a:latin typeface="Arial" panose="020B0604020202090204"/>
            </a:endParaRPr>
          </a:p>
          <a:p>
            <a:pPr marL="1727835" lvl="3" indent="-215900">
              <a:spcBef>
                <a:spcPts val="565"/>
              </a:spcBef>
              <a:buClr>
                <a:srgbClr val="000000"/>
              </a:buClr>
              <a:buSzPct val="75000"/>
              <a:buFont typeface="Symbol" charset="2"/>
              <a:buChar char=""/>
            </a:pPr>
            <a:r>
              <a:rPr lang="en-US" sz="2000" b="0" strike="noStrike" spc="-1">
                <a:latin typeface="Arial" panose="020B0604020202090204"/>
              </a:rPr>
              <a:t>Fourth Outline Level</a:t>
            </a:r>
            <a:endParaRPr lang="en-US" sz="2000" b="0" strike="noStrike" spc="-1">
              <a:latin typeface="Arial" panose="020B0604020202090204"/>
            </a:endParaRPr>
          </a:p>
          <a:p>
            <a:pPr marL="2160270" lvl="4" indent="-215900">
              <a:spcBef>
                <a:spcPts val="285"/>
              </a:spcBef>
              <a:buClr>
                <a:srgbClr val="000000"/>
              </a:buClr>
              <a:buSzPct val="45000"/>
              <a:buFont typeface="Wingdings" panose="05000000000000000000" pitchFamily="2" charset="2"/>
              <a:buChar char=""/>
            </a:pPr>
            <a:r>
              <a:rPr lang="en-US" sz="2000" b="0" strike="noStrike" spc="-1">
                <a:latin typeface="Arial" panose="020B0604020202090204"/>
              </a:rPr>
              <a:t>Fifth Outline Level</a:t>
            </a:r>
            <a:endParaRPr lang="en-US" sz="2000" b="0" strike="noStrike" spc="-1">
              <a:latin typeface="Arial" panose="020B0604020202090204"/>
            </a:endParaRPr>
          </a:p>
          <a:p>
            <a:pPr marL="2592070" lvl="5" indent="-215900">
              <a:spcBef>
                <a:spcPts val="285"/>
              </a:spcBef>
              <a:buClr>
                <a:srgbClr val="000000"/>
              </a:buClr>
              <a:buSzPct val="45000"/>
              <a:buFont typeface="Wingdings" panose="05000000000000000000" pitchFamily="2" charset="2"/>
              <a:buChar char=""/>
            </a:pPr>
            <a:r>
              <a:rPr lang="en-US" sz="2000" b="0" strike="noStrike" spc="-1">
                <a:latin typeface="Arial" panose="020B0604020202090204"/>
              </a:rPr>
              <a:t>Sixth Outline Level</a:t>
            </a:r>
            <a:endParaRPr lang="en-US" sz="2000" b="0" strike="noStrike" spc="-1">
              <a:latin typeface="Arial" panose="020B0604020202090204"/>
            </a:endParaRPr>
          </a:p>
          <a:p>
            <a:pPr marL="3023870" lvl="6" indent="-215900">
              <a:spcBef>
                <a:spcPts val="285"/>
              </a:spcBef>
              <a:buClr>
                <a:srgbClr val="000000"/>
              </a:buClr>
              <a:buSzPct val="45000"/>
              <a:buFont typeface="Wingdings" panose="05000000000000000000" pitchFamily="2" charset="2"/>
              <a:buChar char=""/>
            </a:pPr>
            <a:r>
              <a:rPr lang="en-US" sz="2000" b="0" strike="noStrike" spc="-1">
                <a:latin typeface="Arial" panose="020B0604020202090204"/>
              </a:rPr>
              <a:t>Seventh Outline Level</a:t>
            </a:r>
            <a:endParaRPr lang="en-US" sz="2000" b="0" strike="noStrike" spc="-1">
              <a:latin typeface="Arial" panose="020B0604020202090204"/>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3.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4.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CustomShape 1"/>
          <p:cNvSpPr/>
          <p:nvPr/>
        </p:nvSpPr>
        <p:spPr>
          <a:xfrm>
            <a:off x="311760" y="744480"/>
            <a:ext cx="8519400" cy="2051640"/>
          </a:xfrm>
          <a:prstGeom prst="rect">
            <a:avLst/>
          </a:prstGeom>
          <a:noFill/>
          <a:ln>
            <a:noFill/>
          </a:ln>
        </p:spPr>
        <p:style>
          <a:lnRef idx="0">
            <a:srgbClr val="FFFFFF"/>
          </a:lnRef>
          <a:fillRef idx="0">
            <a:srgbClr val="FFFFFF"/>
          </a:fillRef>
          <a:effectRef idx="0">
            <a:srgbClr val="FFFFFF"/>
          </a:effectRef>
          <a:fontRef idx="minor"/>
        </p:style>
        <p:txBody>
          <a:bodyPr lIns="90000" tIns="91440" rIns="90000" bIns="91440" anchor="b">
            <a:normAutofit/>
          </a:bodyPr>
          <a:p>
            <a:pPr algn="ctr">
              <a:lnSpc>
                <a:spcPct val="100000"/>
              </a:lnSpc>
              <a:tabLst>
                <a:tab pos="0" algn="l"/>
              </a:tabLst>
            </a:pPr>
            <a:r>
              <a:rPr lang="en-GB" sz="5200" b="0" strike="noStrike" spc="-1">
                <a:solidFill>
                  <a:srgbClr val="000000"/>
                </a:solidFill>
                <a:latin typeface="Arial" panose="020B0604020202090204"/>
                <a:ea typeface="Arial" panose="020B0604020202090204"/>
              </a:rPr>
              <a:t>Introduction to Lab </a:t>
            </a:r>
            <a:r>
              <a:rPr lang="en-US" altLang="en-GB" sz="5200" b="0" strike="noStrike" spc="-1">
                <a:solidFill>
                  <a:srgbClr val="000000"/>
                </a:solidFill>
                <a:latin typeface="Arial" panose="020B0604020202090204"/>
                <a:ea typeface="Arial" panose="020B0604020202090204"/>
              </a:rPr>
              <a:t>Snake</a:t>
            </a:r>
            <a:r>
              <a:rPr lang="en-GB" sz="5200" b="0" strike="noStrike" spc="-1">
                <a:solidFill>
                  <a:srgbClr val="000000"/>
                </a:solidFill>
                <a:latin typeface="Arial" panose="020B0604020202090204"/>
                <a:ea typeface="Arial" panose="020B0604020202090204"/>
              </a:rPr>
              <a:t> Game</a:t>
            </a:r>
            <a:endParaRPr lang="en-US" sz="5200" b="0" strike="noStrike" spc="-1">
              <a:latin typeface="Arial" panose="020B0604020202090204"/>
            </a:endParaRPr>
          </a:p>
        </p:txBody>
      </p:sp>
      <p:sp>
        <p:nvSpPr>
          <p:cNvPr id="159" name="CustomShape 2"/>
          <p:cNvSpPr/>
          <p:nvPr/>
        </p:nvSpPr>
        <p:spPr>
          <a:xfrm>
            <a:off x="311760" y="2834280"/>
            <a:ext cx="8519400" cy="791640"/>
          </a:xfrm>
          <a:prstGeom prst="rect">
            <a:avLst/>
          </a:prstGeom>
          <a:noFill/>
          <a:ln>
            <a:noFill/>
          </a:ln>
        </p:spPr>
        <p:style>
          <a:lnRef idx="0">
            <a:srgbClr val="FFFFFF"/>
          </a:lnRef>
          <a:fillRef idx="0">
            <a:srgbClr val="FFFFFF"/>
          </a:fillRef>
          <a:effectRef idx="0">
            <a:srgbClr val="FFFFFF"/>
          </a:effectRef>
          <a:fontRef idx="minor"/>
        </p:style>
        <p:txBody>
          <a:bodyPr lIns="90000" tIns="91440" rIns="90000" bIns="91440">
            <a:normAutofit/>
          </a:bodyPr>
          <a:p>
            <a:pPr algn="ctr">
              <a:lnSpc>
                <a:spcPct val="100000"/>
              </a:lnSpc>
              <a:tabLst>
                <a:tab pos="0" algn="l"/>
              </a:tabLst>
            </a:pPr>
            <a:r>
              <a:rPr lang="en-GB" sz="2800" b="0" strike="noStrike" spc="-1">
                <a:solidFill>
                  <a:srgbClr val="595959"/>
                </a:solidFill>
                <a:latin typeface="Arial" panose="020B0604020202090204"/>
                <a:ea typeface="Arial" panose="020B0604020202090204"/>
              </a:rPr>
              <a:t>José Nelson Amaral </a:t>
            </a:r>
            <a:endParaRPr lang="en-US" sz="2800" b="0" strike="noStrike" spc="-1">
              <a:latin typeface="Arial" panose="020B06040202020902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ustomShape 1"/>
          <p:cNvSpPr/>
          <p:nvPr/>
        </p:nvSpPr>
        <p:spPr>
          <a:xfrm>
            <a:off x="311760" y="444960"/>
            <a:ext cx="8519400" cy="571680"/>
          </a:xfrm>
          <a:prstGeom prst="rect">
            <a:avLst/>
          </a:prstGeom>
          <a:noFill/>
          <a:ln>
            <a:noFill/>
          </a:ln>
        </p:spPr>
        <p:style>
          <a:lnRef idx="0">
            <a:srgbClr val="FFFFFF"/>
          </a:lnRef>
          <a:fillRef idx="0">
            <a:srgbClr val="FFFFFF"/>
          </a:fillRef>
          <a:effectRef idx="0">
            <a:srgbClr val="FFFFFF"/>
          </a:effectRef>
          <a:fontRef idx="minor"/>
        </p:style>
        <p:txBody>
          <a:bodyPr lIns="90000" tIns="91440" rIns="90000" bIns="91440">
            <a:normAutofit fontScale="97000"/>
          </a:bodyPr>
          <a:p>
            <a:pPr>
              <a:lnSpc>
                <a:spcPct val="100000"/>
              </a:lnSpc>
              <a:tabLst>
                <a:tab pos="0" algn="l"/>
              </a:tabLst>
            </a:pPr>
            <a:r>
              <a:rPr lang="en-GB" sz="2800" b="0" strike="noStrike" spc="-1">
                <a:solidFill>
                  <a:srgbClr val="000000"/>
                </a:solidFill>
                <a:latin typeface="Arial" panose="020B0604020202090204"/>
                <a:ea typeface="Arial" panose="020B0604020202090204"/>
              </a:rPr>
              <a:t>Enable Interrupts</a:t>
            </a:r>
            <a:endParaRPr lang="en-US" sz="2800" b="0" strike="noStrike" spc="-1">
              <a:latin typeface="Arial" panose="020B0604020202090204"/>
            </a:endParaRPr>
          </a:p>
        </p:txBody>
      </p:sp>
      <p:sp>
        <p:nvSpPr>
          <p:cNvPr id="186" name="CustomShape 2"/>
          <p:cNvSpPr/>
          <p:nvPr/>
        </p:nvSpPr>
        <p:spPr>
          <a:xfrm>
            <a:off x="311760" y="1152360"/>
            <a:ext cx="8519400" cy="3415320"/>
          </a:xfrm>
          <a:prstGeom prst="rect">
            <a:avLst/>
          </a:prstGeom>
          <a:noFill/>
          <a:ln>
            <a:noFill/>
          </a:ln>
        </p:spPr>
        <p:style>
          <a:lnRef idx="0">
            <a:srgbClr val="FFFFFF"/>
          </a:lnRef>
          <a:fillRef idx="0">
            <a:srgbClr val="FFFFFF"/>
          </a:fillRef>
          <a:effectRef idx="0">
            <a:srgbClr val="FFFFFF"/>
          </a:effectRef>
          <a:fontRef idx="minor"/>
        </p:style>
        <p:txBody>
          <a:bodyPr lIns="90000" tIns="91440" rIns="90000" bIns="91440">
            <a:normAutofit/>
          </a:bodyPr>
          <a:p>
            <a:pPr marL="285750" indent="-284480">
              <a:lnSpc>
                <a:spcPct val="115000"/>
              </a:lnSpc>
              <a:buClr>
                <a:srgbClr val="595959"/>
              </a:buClr>
              <a:buFont typeface="Arial" panose="020B0604020202090204"/>
              <a:buChar char="●"/>
            </a:pPr>
            <a:r>
              <a:rPr lang="en-GB" sz="1800" b="0" strike="noStrike" spc="-1">
                <a:solidFill>
                  <a:srgbClr val="000000"/>
                </a:solidFill>
                <a:latin typeface="Arial" panose="020B0604020202090204"/>
                <a:ea typeface="Arial" panose="020B0604020202090204"/>
              </a:rPr>
              <a:t>Keyboard:</a:t>
            </a:r>
            <a:endParaRPr lang="en-US" sz="1800" b="0" strike="noStrike" spc="-1">
              <a:latin typeface="Arial" panose="020B0604020202090204"/>
            </a:endParaRPr>
          </a:p>
          <a:p>
            <a:pPr marL="742950" lvl="1" indent="-284480">
              <a:lnSpc>
                <a:spcPct val="115000"/>
              </a:lnSpc>
              <a:buClr>
                <a:srgbClr val="595959"/>
              </a:buClr>
              <a:buFont typeface="Arial" panose="020B0604020202090204"/>
              <a:buChar char="○"/>
            </a:pPr>
            <a:r>
              <a:rPr lang="en-GB" sz="1400" b="0" strike="noStrike" spc="-1">
                <a:solidFill>
                  <a:srgbClr val="000000"/>
                </a:solidFill>
                <a:latin typeface="Arial" panose="020B0604020202090204"/>
                <a:ea typeface="Arial" panose="020B0604020202090204"/>
              </a:rPr>
              <a:t>Keyboard Control - Bit 1 Must be 1 in order for the keyboard to be enabled </a:t>
            </a:r>
            <a:endParaRPr lang="en-US" sz="1400" b="0" strike="noStrike" spc="-1">
              <a:latin typeface="Arial" panose="020B0604020202090204"/>
            </a:endParaRPr>
          </a:p>
          <a:p>
            <a:pPr marL="1200150" lvl="2" indent="-284480">
              <a:lnSpc>
                <a:spcPct val="115000"/>
              </a:lnSpc>
              <a:buClr>
                <a:srgbClr val="595959"/>
              </a:buClr>
              <a:buFont typeface="Arial" panose="020B0604020202090204"/>
              <a:buChar char="■"/>
            </a:pPr>
            <a:r>
              <a:rPr lang="en-GB" sz="1400" b="0" strike="noStrike" spc="-1">
                <a:solidFill>
                  <a:srgbClr val="000000"/>
                </a:solidFill>
                <a:latin typeface="Arial" panose="020B0604020202090204"/>
                <a:ea typeface="Arial" panose="020B0604020202090204"/>
              </a:rPr>
              <a:t>Must be reenabled after every keyboard interrupt</a:t>
            </a:r>
            <a:endParaRPr lang="en-US" sz="1400" b="0" strike="noStrike" spc="-1">
              <a:latin typeface="Arial" panose="020B0604020202090204"/>
            </a:endParaRPr>
          </a:p>
          <a:p>
            <a:pPr marL="742950" lvl="1" indent="-284480">
              <a:lnSpc>
                <a:spcPct val="115000"/>
              </a:lnSpc>
              <a:buClr>
                <a:srgbClr val="595959"/>
              </a:buClr>
              <a:buFont typeface="Arial" panose="020B0604020202090204"/>
              <a:buChar char="○"/>
            </a:pPr>
            <a:r>
              <a:rPr lang="en-GB" sz="1400" b="0" strike="noStrike" spc="-1">
                <a:solidFill>
                  <a:srgbClr val="000000"/>
                </a:solidFill>
                <a:latin typeface="Arial" panose="020B0604020202090204"/>
                <a:ea typeface="Arial" panose="020B0604020202090204"/>
              </a:rPr>
              <a:t>Keyboard Data: Contains the ASCII character after a key is pressed </a:t>
            </a:r>
            <a:endParaRPr lang="en-US" sz="1400" b="0" strike="noStrike" spc="-1">
              <a:latin typeface="Arial" panose="020B0604020202090204"/>
            </a:endParaRPr>
          </a:p>
          <a:p>
            <a:pPr marL="285750" indent="-284480">
              <a:lnSpc>
                <a:spcPct val="115000"/>
              </a:lnSpc>
              <a:buClr>
                <a:srgbClr val="595959"/>
              </a:buClr>
              <a:buFont typeface="Arial" panose="020B0604020202090204"/>
              <a:buChar char="●"/>
            </a:pPr>
            <a:r>
              <a:rPr lang="en-GB" sz="1800" b="0" strike="noStrike" spc="-1">
                <a:solidFill>
                  <a:srgbClr val="000000"/>
                </a:solidFill>
                <a:latin typeface="Arial" panose="020B0604020202090204"/>
                <a:ea typeface="Arial" panose="020B0604020202090204"/>
              </a:rPr>
              <a:t>Timer: </a:t>
            </a:r>
            <a:endParaRPr lang="en-US" sz="1800" b="0" strike="noStrike" spc="-1">
              <a:latin typeface="Arial" panose="020B0604020202090204"/>
            </a:endParaRPr>
          </a:p>
          <a:p>
            <a:pPr marL="742950" lvl="1" indent="-284480">
              <a:lnSpc>
                <a:spcPct val="115000"/>
              </a:lnSpc>
              <a:buClr>
                <a:srgbClr val="595959"/>
              </a:buClr>
              <a:buFont typeface="Arial" panose="020B0604020202090204"/>
              <a:buChar char="○"/>
            </a:pPr>
            <a:r>
              <a:rPr lang="en-GB" sz="1400" b="0" strike="noStrike" spc="-1">
                <a:solidFill>
                  <a:srgbClr val="000000"/>
                </a:solidFill>
                <a:latin typeface="Arial" panose="020B0604020202090204"/>
                <a:ea typeface="Arial" panose="020B0604020202090204"/>
              </a:rPr>
              <a:t>Timer: Contains the current time</a:t>
            </a:r>
            <a:endParaRPr lang="en-US" sz="1400" b="0" strike="noStrike" spc="-1">
              <a:latin typeface="Arial" panose="020B0604020202090204"/>
            </a:endParaRPr>
          </a:p>
          <a:p>
            <a:pPr marL="742950" lvl="1" indent="-284480">
              <a:lnSpc>
                <a:spcPct val="115000"/>
              </a:lnSpc>
              <a:buClr>
                <a:srgbClr val="595959"/>
              </a:buClr>
              <a:buFont typeface="Arial" panose="020B0604020202090204"/>
              <a:buChar char="○"/>
            </a:pPr>
            <a:r>
              <a:rPr lang="en-GB" sz="1400" b="0" strike="noStrike" spc="-1">
                <a:solidFill>
                  <a:srgbClr val="000000"/>
                </a:solidFill>
                <a:latin typeface="Arial" panose="020B0604020202090204"/>
                <a:ea typeface="Arial" panose="020B0604020202090204"/>
              </a:rPr>
              <a:t>TimeCMP: User-specified value. When matched by the timer an interrupt is generated</a:t>
            </a:r>
            <a:endParaRPr lang="en-US" sz="1400" b="0" strike="noStrike" spc="-1">
              <a:latin typeface="Arial" panose="020B0604020202090204"/>
            </a:endParaRPr>
          </a:p>
          <a:p>
            <a:pPr marL="285750" indent="-284480">
              <a:lnSpc>
                <a:spcPct val="115000"/>
              </a:lnSpc>
              <a:buClr>
                <a:srgbClr val="595959"/>
              </a:buClr>
              <a:buFont typeface="Arial" panose="020B0604020202090204"/>
              <a:buChar char="●"/>
            </a:pPr>
            <a:r>
              <a:rPr lang="en-US" sz="1800" b="0" strike="noStrike" spc="-1">
                <a:solidFill>
                  <a:srgbClr val="000000"/>
                </a:solidFill>
                <a:latin typeface="Arial" panose="020B0604020202090204"/>
                <a:ea typeface="Arial" panose="020B0604020202090204"/>
              </a:rPr>
              <a:t>Interruption Control:</a:t>
            </a:r>
            <a:endParaRPr lang="en-US" sz="1800" b="0" strike="noStrike" spc="-1">
              <a:latin typeface="Arial" panose="020B0604020202090204"/>
            </a:endParaRPr>
          </a:p>
          <a:p>
            <a:pPr marL="742950" lvl="1" indent="-284480">
              <a:lnSpc>
                <a:spcPct val="115000"/>
              </a:lnSpc>
              <a:buClr>
                <a:srgbClr val="595959"/>
              </a:buClr>
              <a:buFont typeface="Arial" panose="020B0604020202090204"/>
              <a:buChar char="○"/>
            </a:pPr>
            <a:r>
              <a:rPr lang="en-GB" sz="1400" b="0" strike="noStrike" spc="-1">
                <a:solidFill>
                  <a:srgbClr val="000000"/>
                </a:solidFill>
                <a:latin typeface="Arial" panose="020B0604020202090204"/>
                <a:ea typeface="Arial" panose="020B0604020202090204"/>
              </a:rPr>
              <a:t>Ustatus register: bit 0 must be 1 in order for user interrupts to be allowed</a:t>
            </a:r>
            <a:endParaRPr lang="en-US" sz="1400" b="0" strike="noStrike" spc="-1">
              <a:latin typeface="Arial" panose="020B0604020202090204"/>
            </a:endParaRPr>
          </a:p>
          <a:p>
            <a:pPr marL="742950" lvl="1" indent="-284480">
              <a:lnSpc>
                <a:spcPct val="115000"/>
              </a:lnSpc>
              <a:buClr>
                <a:srgbClr val="595959"/>
              </a:buClr>
              <a:buFont typeface="Arial" panose="020B0604020202090204"/>
              <a:buChar char="○"/>
            </a:pPr>
            <a:r>
              <a:rPr lang="en-GB" sz="1400" b="0" strike="noStrike" spc="-1">
                <a:solidFill>
                  <a:srgbClr val="000000"/>
                </a:solidFill>
                <a:latin typeface="Arial" panose="020B0604020202090204"/>
                <a:ea typeface="Arial" panose="020B0604020202090204"/>
              </a:rPr>
              <a:t>Uie: Bits 4 and 8 must be 1 in order to enable keyboard and timer</a:t>
            </a:r>
            <a:endParaRPr lang="en-US" sz="1400" b="0" strike="noStrike" spc="-1">
              <a:latin typeface="Arial" panose="020B06040202020902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6">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6">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CustomShape 1"/>
          <p:cNvSpPr/>
          <p:nvPr/>
        </p:nvSpPr>
        <p:spPr>
          <a:xfrm>
            <a:off x="311760" y="444960"/>
            <a:ext cx="8519400" cy="571680"/>
          </a:xfrm>
          <a:prstGeom prst="rect">
            <a:avLst/>
          </a:prstGeom>
          <a:noFill/>
          <a:ln>
            <a:noFill/>
          </a:ln>
        </p:spPr>
        <p:style>
          <a:lnRef idx="0">
            <a:srgbClr val="FFFFFF"/>
          </a:lnRef>
          <a:fillRef idx="0">
            <a:srgbClr val="FFFFFF"/>
          </a:fillRef>
          <a:effectRef idx="0">
            <a:srgbClr val="FFFFFF"/>
          </a:effectRef>
          <a:fontRef idx="minor"/>
        </p:style>
        <p:txBody>
          <a:bodyPr lIns="90000" tIns="91440" rIns="90000" bIns="91440">
            <a:normAutofit fontScale="97000"/>
          </a:bodyPr>
          <a:p>
            <a:pPr>
              <a:lnSpc>
                <a:spcPct val="100000"/>
              </a:lnSpc>
              <a:tabLst>
                <a:tab pos="0" algn="l"/>
              </a:tabLst>
            </a:pPr>
            <a:r>
              <a:rPr lang="en-GB" sz="2800" b="0" strike="noStrike" spc="-1">
                <a:solidFill>
                  <a:srgbClr val="000000"/>
                </a:solidFill>
                <a:latin typeface="Arial" panose="020B0604020202090204"/>
                <a:ea typeface="Arial" panose="020B0604020202090204"/>
              </a:rPr>
              <a:t>Exception Handler</a:t>
            </a:r>
            <a:endParaRPr lang="en-US" sz="2800" b="0" strike="noStrike" spc="-1">
              <a:latin typeface="Arial" panose="020B0604020202090204"/>
            </a:endParaRPr>
          </a:p>
        </p:txBody>
      </p:sp>
      <p:sp>
        <p:nvSpPr>
          <p:cNvPr id="188" name="CustomShape 2"/>
          <p:cNvSpPr/>
          <p:nvPr/>
        </p:nvSpPr>
        <p:spPr>
          <a:xfrm>
            <a:off x="311760" y="1152360"/>
            <a:ext cx="8519400" cy="3415320"/>
          </a:xfrm>
          <a:prstGeom prst="rect">
            <a:avLst/>
          </a:prstGeom>
          <a:noFill/>
          <a:ln>
            <a:noFill/>
          </a:ln>
        </p:spPr>
        <p:style>
          <a:lnRef idx="0">
            <a:srgbClr val="FFFFFF"/>
          </a:lnRef>
          <a:fillRef idx="0">
            <a:srgbClr val="FFFFFF"/>
          </a:fillRef>
          <a:effectRef idx="0">
            <a:srgbClr val="FFFFFF"/>
          </a:effectRef>
          <a:fontRef idx="minor"/>
        </p:style>
        <p:txBody>
          <a:bodyPr lIns="90000" tIns="91440" rIns="90000" bIns="91440">
            <a:normAutofit/>
          </a:bodyPr>
          <a:p>
            <a:pPr>
              <a:lnSpc>
                <a:spcPct val="115000"/>
              </a:lnSpc>
              <a:tabLst>
                <a:tab pos="0" algn="l"/>
              </a:tabLst>
            </a:pPr>
            <a:r>
              <a:rPr lang="en-GB" sz="1800" b="0" strike="noStrike" spc="-1">
                <a:solidFill>
                  <a:srgbClr val="000000"/>
                </a:solidFill>
                <a:latin typeface="Arial" panose="020B0604020202090204"/>
                <a:ea typeface="Arial" panose="020B0604020202090204"/>
              </a:rPr>
              <a:t>The </a:t>
            </a:r>
            <a:r>
              <a:rPr lang="en-US" altLang="en-GB" sz="1800" b="0" strike="noStrike" spc="-1">
                <a:solidFill>
                  <a:srgbClr val="000000"/>
                </a:solidFill>
                <a:latin typeface="Arial" panose="020B0604020202090204"/>
                <a:ea typeface="Arial" panose="020B0604020202090204"/>
              </a:rPr>
              <a:t>snake</a:t>
            </a:r>
            <a:r>
              <a:rPr lang="en-GB" sz="1800" b="0" strike="noStrike" spc="-1">
                <a:solidFill>
                  <a:srgbClr val="000000"/>
                </a:solidFill>
                <a:latin typeface="Monaco"/>
                <a:ea typeface="Arial" panose="020B0604020202090204"/>
              </a:rPr>
              <a:t>.s </a:t>
            </a:r>
            <a:r>
              <a:rPr lang="en-GB" sz="1800" b="0" strike="noStrike" spc="-1">
                <a:solidFill>
                  <a:srgbClr val="000000"/>
                </a:solidFill>
                <a:latin typeface="Arial" panose="020B0604020202090204"/>
                <a:ea typeface="Arial" panose="020B0604020202090204"/>
              </a:rPr>
              <a:t>already contains the Handler Terminate section</a:t>
            </a:r>
            <a:endParaRPr lang="en-US" sz="1800" b="0" strike="noStrike" spc="-1">
              <a:latin typeface="Arial" panose="020B0604020202090204"/>
            </a:endParaRPr>
          </a:p>
          <a:p>
            <a:pPr>
              <a:lnSpc>
                <a:spcPct val="115000"/>
              </a:lnSpc>
              <a:spcBef>
                <a:spcPts val="1200"/>
              </a:spcBef>
              <a:spcAft>
                <a:spcPts val="1200"/>
              </a:spcAft>
              <a:tabLst>
                <a:tab pos="0" algn="l"/>
              </a:tabLst>
            </a:pPr>
            <a:r>
              <a:rPr lang="en-GB" sz="1800" b="0" strike="noStrike" spc="-1">
                <a:solidFill>
                  <a:srgbClr val="000000"/>
                </a:solidFill>
                <a:latin typeface="Arial" panose="020B0604020202090204"/>
                <a:ea typeface="Arial" panose="020B0604020202090204"/>
              </a:rPr>
              <a:t>The </a:t>
            </a:r>
            <a:r>
              <a:rPr lang="en-GB" sz="1800" b="0" strike="noStrike" spc="-1">
                <a:solidFill>
                  <a:srgbClr val="000000"/>
                </a:solidFill>
                <a:latin typeface="Monaco"/>
                <a:ea typeface="Arial" panose="020B0604020202090204"/>
              </a:rPr>
              <a:t>common.s </a:t>
            </a:r>
            <a:r>
              <a:rPr lang="en-GB" sz="1800" b="0" strike="noStrike" spc="-1">
                <a:solidFill>
                  <a:srgbClr val="000000"/>
                </a:solidFill>
                <a:latin typeface="Arial" panose="020B0604020202090204"/>
                <a:ea typeface="Arial" panose="020B0604020202090204"/>
              </a:rPr>
              <a:t>file will already have the </a:t>
            </a:r>
            <a:r>
              <a:rPr lang="en-GB" sz="1800" b="0" strike="noStrike" spc="-1">
                <a:solidFill>
                  <a:srgbClr val="000000"/>
                </a:solidFill>
                <a:latin typeface="Monaco"/>
                <a:ea typeface="Arial" panose="020B0604020202090204"/>
              </a:rPr>
              <a:t>iTrapData</a:t>
            </a:r>
            <a:r>
              <a:rPr lang="en-GB" sz="1800" b="0" strike="noStrike" spc="-1">
                <a:solidFill>
                  <a:srgbClr val="000000"/>
                </a:solidFill>
                <a:latin typeface="Arial" panose="020B0604020202090204"/>
                <a:ea typeface="Arial" panose="020B0604020202090204"/>
              </a:rPr>
              <a:t> section </a:t>
            </a:r>
            <a:endParaRPr lang="en-US" sz="1800" b="0" strike="noStrike" spc="-1">
              <a:latin typeface="Arial" panose="020B06040202020902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CustomShape 1"/>
          <p:cNvSpPr/>
          <p:nvPr/>
        </p:nvSpPr>
        <p:spPr>
          <a:xfrm>
            <a:off x="311760" y="444960"/>
            <a:ext cx="8519400" cy="571680"/>
          </a:xfrm>
          <a:prstGeom prst="rect">
            <a:avLst/>
          </a:prstGeom>
          <a:noFill/>
          <a:ln>
            <a:noFill/>
          </a:ln>
        </p:spPr>
        <p:style>
          <a:lnRef idx="0">
            <a:srgbClr val="FFFFFF"/>
          </a:lnRef>
          <a:fillRef idx="0">
            <a:srgbClr val="FFFFFF"/>
          </a:fillRef>
          <a:effectRef idx="0">
            <a:srgbClr val="FFFFFF"/>
          </a:effectRef>
          <a:fontRef idx="minor"/>
        </p:style>
        <p:txBody>
          <a:bodyPr lIns="90000" tIns="91440" rIns="90000" bIns="91440">
            <a:normAutofit fontScale="97000"/>
          </a:bodyPr>
          <a:p>
            <a:pPr>
              <a:lnSpc>
                <a:spcPct val="100000"/>
              </a:lnSpc>
              <a:tabLst>
                <a:tab pos="0" algn="l"/>
              </a:tabLst>
            </a:pPr>
            <a:r>
              <a:rPr lang="en-GB" sz="2800" b="0" strike="noStrike" spc="-1">
                <a:solidFill>
                  <a:srgbClr val="000000"/>
                </a:solidFill>
                <a:latin typeface="Arial" panose="020B0604020202090204"/>
                <a:ea typeface="Arial" panose="020B0604020202090204"/>
              </a:rPr>
              <a:t>Saving Registers</a:t>
            </a:r>
            <a:endParaRPr lang="en-US" sz="2800" b="0" strike="noStrike" spc="-1">
              <a:latin typeface="Arial" panose="020B0604020202090204"/>
            </a:endParaRPr>
          </a:p>
        </p:txBody>
      </p:sp>
      <p:sp>
        <p:nvSpPr>
          <p:cNvPr id="190" name="CustomShape 2"/>
          <p:cNvSpPr/>
          <p:nvPr/>
        </p:nvSpPr>
        <p:spPr>
          <a:xfrm>
            <a:off x="311760" y="1152360"/>
            <a:ext cx="8519400" cy="3415320"/>
          </a:xfrm>
          <a:prstGeom prst="rect">
            <a:avLst/>
          </a:prstGeom>
          <a:noFill/>
          <a:ln>
            <a:noFill/>
          </a:ln>
        </p:spPr>
        <p:style>
          <a:lnRef idx="0">
            <a:srgbClr val="FFFFFF"/>
          </a:lnRef>
          <a:fillRef idx="0">
            <a:srgbClr val="FFFFFF"/>
          </a:fillRef>
          <a:effectRef idx="0">
            <a:srgbClr val="FFFFFF"/>
          </a:effectRef>
          <a:fontRef idx="minor"/>
        </p:style>
        <p:txBody>
          <a:bodyPr lIns="90000" tIns="91440" rIns="90000" bIns="91440">
            <a:normAutofit/>
          </a:bodyPr>
          <a:p>
            <a:pPr>
              <a:lnSpc>
                <a:spcPct val="115000"/>
              </a:lnSpc>
              <a:tabLst>
                <a:tab pos="0" algn="l"/>
              </a:tabLst>
            </a:pPr>
            <a:r>
              <a:rPr lang="en-GB" sz="1800" b="0" strike="noStrike" spc="-1">
                <a:solidFill>
                  <a:srgbClr val="000000"/>
                </a:solidFill>
                <a:latin typeface="Arial" panose="020B0604020202090204"/>
                <a:ea typeface="Arial" panose="020B0604020202090204"/>
              </a:rPr>
              <a:t>An interrupt handler must save all the registers that it uses.</a:t>
            </a:r>
            <a:endParaRPr lang="en-US" sz="1800" b="0" strike="noStrike" spc="-1">
              <a:latin typeface="Arial" panose="020B0604020202090204"/>
            </a:endParaRPr>
          </a:p>
          <a:p>
            <a:pPr>
              <a:lnSpc>
                <a:spcPct val="115000"/>
              </a:lnSpc>
              <a:tabLst>
                <a:tab pos="0" algn="l"/>
              </a:tabLst>
            </a:pPr>
            <a:endParaRPr lang="en-US" sz="1800" b="0" strike="noStrike" spc="-1">
              <a:latin typeface="Arial" panose="020B0604020202090204"/>
            </a:endParaRPr>
          </a:p>
          <a:p>
            <a:pPr marL="285750" indent="-284480">
              <a:lnSpc>
                <a:spcPct val="115000"/>
              </a:lnSpc>
              <a:buClr>
                <a:srgbClr val="000000"/>
              </a:buClr>
              <a:buSzPct val="61000"/>
              <a:buFont typeface="Arial" panose="020B0604020202090204"/>
              <a:buChar char="●"/>
              <a:tabLst>
                <a:tab pos="0" algn="l"/>
              </a:tabLst>
            </a:pPr>
            <a:r>
              <a:rPr lang="en-GB" sz="1800" b="0" strike="noStrike" spc="-1">
                <a:solidFill>
                  <a:srgbClr val="000000"/>
                </a:solidFill>
                <a:latin typeface="Arial" panose="020B0604020202090204"/>
                <a:ea typeface="Arial" panose="020B0604020202090204"/>
              </a:rPr>
              <a:t>The label </a:t>
            </a:r>
            <a:r>
              <a:rPr lang="en-GB" sz="1800" b="0" strike="noStrike" spc="-1">
                <a:solidFill>
                  <a:srgbClr val="000000"/>
                </a:solidFill>
                <a:latin typeface="Monaco"/>
                <a:ea typeface="Arial" panose="020B0604020202090204"/>
              </a:rPr>
              <a:t>iTrapData</a:t>
            </a:r>
            <a:r>
              <a:rPr lang="en-GB" sz="1800" b="0" strike="noStrike" spc="-1">
                <a:solidFill>
                  <a:srgbClr val="000000"/>
                </a:solidFill>
                <a:latin typeface="Arial" panose="020B0604020202090204"/>
                <a:ea typeface="Arial" panose="020B0604020202090204"/>
              </a:rPr>
              <a:t> designates a section of memory allocated for saving registers in the handler.</a:t>
            </a:r>
            <a:endParaRPr lang="en-US" sz="1800" b="0" strike="noStrike" spc="-1">
              <a:latin typeface="Arial" panose="020B0604020202090204"/>
            </a:endParaRPr>
          </a:p>
          <a:p>
            <a:pPr marL="285750" indent="-284480">
              <a:lnSpc>
                <a:spcPct val="115000"/>
              </a:lnSpc>
              <a:buClr>
                <a:srgbClr val="000000"/>
              </a:buClr>
              <a:buSzPct val="61000"/>
              <a:buFont typeface="Arial" panose="020B0604020202090204"/>
              <a:buChar char="●"/>
              <a:tabLst>
                <a:tab pos="0" algn="l"/>
              </a:tabLst>
            </a:pPr>
            <a:r>
              <a:rPr lang="en-GB" sz="1800" b="0" strike="noStrike" spc="-1">
                <a:solidFill>
                  <a:srgbClr val="000000"/>
                </a:solidFill>
                <a:latin typeface="Arial" panose="020B0604020202090204"/>
                <a:ea typeface="Arial" panose="020B0604020202090204"/>
              </a:rPr>
              <a:t>Outside of the handler, </a:t>
            </a:r>
            <a:r>
              <a:rPr lang="en-GB" sz="1800" b="0" strike="noStrike" spc="-1">
                <a:solidFill>
                  <a:srgbClr val="000000"/>
                </a:solidFill>
                <a:latin typeface="Monaco"/>
                <a:ea typeface="Arial" panose="020B0604020202090204"/>
              </a:rPr>
              <a:t>uscratch</a:t>
            </a:r>
            <a:r>
              <a:rPr lang="en-GB" sz="1800" b="0" strike="noStrike" spc="-1">
                <a:solidFill>
                  <a:srgbClr val="000000"/>
                </a:solidFill>
                <a:latin typeface="Arial" panose="020B0604020202090204"/>
                <a:ea typeface="Arial" panose="020B0604020202090204"/>
              </a:rPr>
              <a:t> (CSR #64) should contain the address of the </a:t>
            </a:r>
            <a:r>
              <a:rPr lang="en-GB" sz="1800" b="0" strike="noStrike" spc="-1">
                <a:solidFill>
                  <a:srgbClr val="000000"/>
                </a:solidFill>
                <a:latin typeface="Monaco"/>
                <a:ea typeface="Arial" panose="020B0604020202090204"/>
              </a:rPr>
              <a:t>iTrapData</a:t>
            </a:r>
            <a:r>
              <a:rPr lang="en-GB" sz="1800" b="0" strike="noStrike" spc="-1">
                <a:solidFill>
                  <a:srgbClr val="000000"/>
                </a:solidFill>
                <a:latin typeface="Arial" panose="020B0604020202090204"/>
                <a:ea typeface="Arial" panose="020B0604020202090204"/>
              </a:rPr>
              <a:t> section.</a:t>
            </a:r>
            <a:endParaRPr lang="en-US" sz="1800" b="0" strike="noStrike" spc="-1">
              <a:latin typeface="Arial" panose="020B0604020202090204"/>
            </a:endParaRPr>
          </a:p>
          <a:p>
            <a:pPr marL="285750" indent="-284480">
              <a:lnSpc>
                <a:spcPct val="115000"/>
              </a:lnSpc>
              <a:buClr>
                <a:srgbClr val="000000"/>
              </a:buClr>
              <a:buSzPct val="61000"/>
              <a:buFont typeface="Arial" panose="020B0604020202090204"/>
              <a:buChar char="●"/>
              <a:tabLst>
                <a:tab pos="0" algn="l"/>
              </a:tabLst>
            </a:pPr>
            <a:r>
              <a:rPr lang="en-GB" sz="1800" b="0" strike="noStrike" spc="-1">
                <a:solidFill>
                  <a:srgbClr val="000000"/>
                </a:solidFill>
                <a:latin typeface="Arial" panose="020B0604020202090204"/>
                <a:ea typeface="Arial" panose="020B0604020202090204"/>
              </a:rPr>
              <a:t>Use the </a:t>
            </a:r>
            <a:r>
              <a:rPr lang="en-GB" sz="1800" b="0" strike="noStrike" spc="-1">
                <a:solidFill>
                  <a:srgbClr val="000000"/>
                </a:solidFill>
                <a:latin typeface="Monaco"/>
                <a:ea typeface="Arial" panose="020B0604020202090204"/>
              </a:rPr>
              <a:t>cssrw</a:t>
            </a:r>
            <a:r>
              <a:rPr lang="en-GB" sz="1800" b="0" strike="noStrike" spc="-1">
                <a:solidFill>
                  <a:srgbClr val="000000"/>
                </a:solidFill>
                <a:latin typeface="Arial" panose="020B0604020202090204"/>
                <a:ea typeface="Arial" panose="020B0604020202090204"/>
              </a:rPr>
              <a:t> instruction to swap a register with the </a:t>
            </a:r>
            <a:r>
              <a:rPr lang="en-GB" sz="1800" b="0" strike="noStrike" spc="-1">
                <a:solidFill>
                  <a:srgbClr val="000000"/>
                </a:solidFill>
                <a:latin typeface="Monaco"/>
                <a:ea typeface="Arial" panose="020B0604020202090204"/>
              </a:rPr>
              <a:t>uscratch</a:t>
            </a:r>
            <a:r>
              <a:rPr lang="en-GB" sz="1800" b="0" strike="noStrike" spc="-1">
                <a:solidFill>
                  <a:srgbClr val="000000"/>
                </a:solidFill>
                <a:latin typeface="Arial" panose="020B0604020202090204"/>
                <a:ea typeface="Arial" panose="020B0604020202090204"/>
              </a:rPr>
              <a:t> and save all the required registers.</a:t>
            </a:r>
            <a:endParaRPr lang="en-US" sz="1800" b="0" strike="noStrike" spc="-1">
              <a:latin typeface="Arial" panose="020B0604020202090204"/>
            </a:endParaRPr>
          </a:p>
          <a:p>
            <a:pPr>
              <a:lnSpc>
                <a:spcPct val="115000"/>
              </a:lnSpc>
              <a:spcBef>
                <a:spcPts val="1200"/>
              </a:spcBef>
              <a:spcAft>
                <a:spcPts val="1200"/>
              </a:spcAft>
              <a:tabLst>
                <a:tab pos="0" algn="l"/>
              </a:tabLst>
            </a:pPr>
            <a:endParaRPr lang="en-US" sz="1800" b="0" strike="noStrike" spc="-1">
              <a:latin typeface="Arial" panose="020B06040202020902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CustomShape 1"/>
          <p:cNvSpPr/>
          <p:nvPr/>
        </p:nvSpPr>
        <p:spPr>
          <a:xfrm>
            <a:off x="2361240" y="182880"/>
            <a:ext cx="8519400" cy="571680"/>
          </a:xfrm>
          <a:prstGeom prst="rect">
            <a:avLst/>
          </a:prstGeom>
          <a:noFill/>
          <a:ln>
            <a:noFill/>
          </a:ln>
        </p:spPr>
        <p:style>
          <a:lnRef idx="0">
            <a:srgbClr val="FFFFFF"/>
          </a:lnRef>
          <a:fillRef idx="0">
            <a:srgbClr val="FFFFFF"/>
          </a:fillRef>
          <a:effectRef idx="0">
            <a:srgbClr val="FFFFFF"/>
          </a:effectRef>
          <a:fontRef idx="minor"/>
        </p:style>
        <p:txBody>
          <a:bodyPr lIns="90000" tIns="91440" rIns="90000" bIns="91440">
            <a:normAutofit fontScale="97000"/>
          </a:bodyPr>
          <a:p>
            <a:pPr>
              <a:lnSpc>
                <a:spcPct val="100000"/>
              </a:lnSpc>
              <a:tabLst>
                <a:tab pos="0" algn="l"/>
              </a:tabLst>
            </a:pPr>
            <a:r>
              <a:rPr lang="en-GB" sz="2800" b="0" strike="noStrike" spc="-1">
                <a:solidFill>
                  <a:srgbClr val="000000"/>
                </a:solidFill>
                <a:latin typeface="Arial" panose="020B0604020202090204"/>
                <a:ea typeface="Arial" panose="020B0604020202090204"/>
              </a:rPr>
              <a:t>Modified Forever Loop</a:t>
            </a:r>
            <a:endParaRPr lang="en-US" sz="2800" b="0" strike="noStrike" spc="-1">
              <a:latin typeface="Arial" panose="020B0604020202090204"/>
            </a:endParaRPr>
          </a:p>
        </p:txBody>
      </p:sp>
      <p:sp>
        <p:nvSpPr>
          <p:cNvPr id="201" name="CustomShape 2"/>
          <p:cNvSpPr/>
          <p:nvPr/>
        </p:nvSpPr>
        <p:spPr>
          <a:xfrm>
            <a:off x="822960" y="1005840"/>
            <a:ext cx="1919520" cy="365040"/>
          </a:xfrm>
          <a:prstGeom prst="flowChartProcess">
            <a:avLst/>
          </a:prstGeom>
          <a:solidFill>
            <a:srgbClr val="729FCF"/>
          </a:solidFill>
          <a:ln>
            <a:solidFill>
              <a:srgbClr val="3465A4"/>
            </a:solidFill>
          </a:ln>
        </p:spPr>
        <p:style>
          <a:lnRef idx="0">
            <a:srgbClr val="FFFFFF"/>
          </a:lnRef>
          <a:fillRef idx="0">
            <a:srgbClr val="FFFFFF"/>
          </a:fillRef>
          <a:effectRef idx="0">
            <a:srgbClr val="FFFFFF"/>
          </a:effectRef>
          <a:fontRef idx="minor"/>
        </p:style>
        <p:txBody>
          <a:bodyPr wrap="none" lIns="90000" tIns="45000" rIns="90000" bIns="45000" anchor="ctr">
            <a:noAutofit/>
          </a:bodyPr>
          <a:p>
            <a:pPr algn="ctr">
              <a:lnSpc>
                <a:spcPct val="100000"/>
              </a:lnSpc>
            </a:pPr>
            <a:r>
              <a:rPr lang="en-US" sz="1800" b="0" strike="noStrike" spc="-1">
                <a:solidFill>
                  <a:srgbClr val="000000"/>
                </a:solidFill>
                <a:latin typeface="Arial" panose="020B0604020202090204"/>
                <a:ea typeface="DejaVu Sans"/>
              </a:rPr>
              <a:t>Check for Change</a:t>
            </a:r>
            <a:endParaRPr lang="en-US" sz="1800" b="0" strike="noStrike" spc="-1">
              <a:latin typeface="Arial" panose="020B0604020202090204"/>
            </a:endParaRPr>
          </a:p>
        </p:txBody>
      </p:sp>
      <p:sp>
        <p:nvSpPr>
          <p:cNvPr id="202" name="Line 3"/>
          <p:cNvSpPr/>
          <p:nvPr/>
        </p:nvSpPr>
        <p:spPr>
          <a:xfrm>
            <a:off x="1828800" y="1371600"/>
            <a:ext cx="0" cy="731520"/>
          </a:xfrm>
          <a:prstGeom prst="line">
            <a:avLst/>
          </a:prstGeom>
          <a:ln>
            <a:solidFill>
              <a:srgbClr val="FF4000"/>
            </a:solidFill>
            <a:tailEnd type="triangle" w="med" len="med"/>
          </a:ln>
        </p:spPr>
        <p:style>
          <a:lnRef idx="0">
            <a:srgbClr val="FFFFFF"/>
          </a:lnRef>
          <a:fillRef idx="0">
            <a:srgbClr val="FFFFFF"/>
          </a:fillRef>
          <a:effectRef idx="0">
            <a:srgbClr val="FFFFFF"/>
          </a:effectRef>
          <a:fontRef idx="minor"/>
        </p:style>
      </p:sp>
      <p:sp>
        <p:nvSpPr>
          <p:cNvPr id="203" name="CustomShape 4"/>
          <p:cNvSpPr/>
          <p:nvPr/>
        </p:nvSpPr>
        <p:spPr>
          <a:xfrm>
            <a:off x="274320" y="2103120"/>
            <a:ext cx="3199680" cy="547920"/>
          </a:xfrm>
          <a:prstGeom prst="flowChartProcess">
            <a:avLst/>
          </a:prstGeom>
          <a:solidFill>
            <a:srgbClr val="729FCF"/>
          </a:solidFill>
          <a:ln>
            <a:solidFill>
              <a:srgbClr val="3465A4"/>
            </a:solidFill>
          </a:ln>
        </p:spPr>
        <p:style>
          <a:lnRef idx="0">
            <a:srgbClr val="FFFFFF"/>
          </a:lnRef>
          <a:fillRef idx="0">
            <a:srgbClr val="FFFFFF"/>
          </a:fillRef>
          <a:effectRef idx="0">
            <a:srgbClr val="FFFFFF"/>
          </a:effectRef>
          <a:fontRef idx="minor"/>
        </p:style>
        <p:txBody>
          <a:bodyPr wrap="none" lIns="90000" tIns="45000" rIns="90000" bIns="45000" anchor="ctr">
            <a:noAutofit/>
          </a:bodyPr>
          <a:p>
            <a:pPr algn="ctr">
              <a:lnSpc>
                <a:spcPct val="100000"/>
              </a:lnSpc>
            </a:pPr>
            <a:r>
              <a:rPr lang="en-US" sz="900" b="0" strike="noStrike" spc="-1">
                <a:solidFill>
                  <a:srgbClr val="000000"/>
                </a:solidFill>
                <a:latin typeface="Arial" panose="020B0604020202090204"/>
                <a:ea typeface="DejaVu Sans"/>
              </a:rPr>
              <a:t>Execute Functions and Check for End of Game conditions</a:t>
            </a:r>
            <a:endParaRPr lang="en-US" sz="900" b="0" strike="noStrike" spc="-1">
              <a:latin typeface="Arial" panose="020B0604020202090204"/>
            </a:endParaRPr>
          </a:p>
        </p:txBody>
      </p:sp>
      <p:sp>
        <p:nvSpPr>
          <p:cNvPr id="204" name="CustomShape 5"/>
          <p:cNvSpPr/>
          <p:nvPr/>
        </p:nvSpPr>
        <p:spPr>
          <a:xfrm flipV="1">
            <a:off x="822960" y="776160"/>
            <a:ext cx="448560" cy="410760"/>
          </a:xfrm>
          <a:prstGeom prst="curvedConnector3">
            <a:avLst>
              <a:gd name="adj1" fmla="val 50000"/>
            </a:avLst>
          </a:prstGeom>
          <a:noFill/>
          <a:ln>
            <a:solidFill>
              <a:srgbClr val="3465A4"/>
            </a:solidFill>
            <a:tailEnd type="triangle" w="med" len="med"/>
          </a:ln>
        </p:spPr>
        <p:style>
          <a:lnRef idx="0">
            <a:srgbClr val="FFFFFF"/>
          </a:lnRef>
          <a:fillRef idx="0">
            <a:srgbClr val="FFFFFF"/>
          </a:fillRef>
          <a:effectRef idx="0">
            <a:srgbClr val="FFFFFF"/>
          </a:effectRef>
          <a:fontRef idx="minor"/>
        </p:style>
      </p:sp>
      <p:sp>
        <p:nvSpPr>
          <p:cNvPr id="205" name="CustomShape 6"/>
          <p:cNvSpPr/>
          <p:nvPr/>
        </p:nvSpPr>
        <p:spPr>
          <a:xfrm>
            <a:off x="1271880" y="777600"/>
            <a:ext cx="510840" cy="227880"/>
          </a:xfrm>
          <a:prstGeom prst="curvedConnector3">
            <a:avLst>
              <a:gd name="adj1" fmla="val 50000"/>
            </a:avLst>
          </a:prstGeom>
          <a:noFill/>
          <a:ln>
            <a:solidFill>
              <a:srgbClr val="3465A4"/>
            </a:solidFill>
            <a:tailEnd type="triangle" w="med" len="med"/>
          </a:ln>
        </p:spPr>
        <p:style>
          <a:lnRef idx="0">
            <a:srgbClr val="FFFFFF"/>
          </a:lnRef>
          <a:fillRef idx="0">
            <a:srgbClr val="FFFFFF"/>
          </a:fillRef>
          <a:effectRef idx="0">
            <a:srgbClr val="FFFFFF"/>
          </a:effectRef>
          <a:fontRef idx="minor"/>
        </p:style>
      </p:sp>
      <p:sp>
        <p:nvSpPr>
          <p:cNvPr id="206" name="CustomShape 7"/>
          <p:cNvSpPr/>
          <p:nvPr/>
        </p:nvSpPr>
        <p:spPr>
          <a:xfrm flipH="1" flipV="1">
            <a:off x="2741760" y="1188000"/>
            <a:ext cx="731160" cy="1188360"/>
          </a:xfrm>
          <a:prstGeom prst="curvedConnector3">
            <a:avLst>
              <a:gd name="adj1" fmla="val 50000"/>
            </a:avLst>
          </a:prstGeom>
          <a:noFill/>
          <a:ln>
            <a:solidFill>
              <a:srgbClr val="2A6099"/>
            </a:solidFill>
            <a:tailEnd type="triangle" w="med" len="med"/>
          </a:ln>
        </p:spPr>
        <p:style>
          <a:lnRef idx="0">
            <a:srgbClr val="FFFFFF"/>
          </a:lnRef>
          <a:fillRef idx="0">
            <a:srgbClr val="FFFFFF"/>
          </a:fillRef>
          <a:effectRef idx="0">
            <a:srgbClr val="FFFFFF"/>
          </a:effectRef>
          <a:fontRef idx="minor"/>
        </p:style>
      </p:sp>
      <p:sp>
        <p:nvSpPr>
          <p:cNvPr id="207" name="CustomShape 8"/>
          <p:cNvSpPr/>
          <p:nvPr/>
        </p:nvSpPr>
        <p:spPr>
          <a:xfrm>
            <a:off x="1051560" y="3383280"/>
            <a:ext cx="1645200" cy="456480"/>
          </a:xfrm>
          <a:prstGeom prst="flowChartProcess">
            <a:avLst/>
          </a:prstGeom>
          <a:solidFill>
            <a:srgbClr val="729FCF"/>
          </a:solidFill>
          <a:ln>
            <a:solidFill>
              <a:srgbClr val="3465A4"/>
            </a:solidFill>
          </a:ln>
        </p:spPr>
        <p:style>
          <a:lnRef idx="0">
            <a:srgbClr val="FFFFFF"/>
          </a:lnRef>
          <a:fillRef idx="0">
            <a:srgbClr val="FFFFFF"/>
          </a:fillRef>
          <a:effectRef idx="0">
            <a:srgbClr val="FFFFFF"/>
          </a:effectRef>
          <a:fontRef idx="minor"/>
        </p:style>
        <p:txBody>
          <a:bodyPr wrap="none" lIns="90000" tIns="45000" rIns="90000" bIns="45000" anchor="ctr">
            <a:noAutofit/>
          </a:bodyPr>
          <a:p>
            <a:pPr algn="ctr">
              <a:lnSpc>
                <a:spcPct val="100000"/>
              </a:lnSpc>
            </a:pPr>
            <a:r>
              <a:rPr lang="en-US" sz="1800" b="0" strike="noStrike" spc="-1">
                <a:solidFill>
                  <a:srgbClr val="000000"/>
                </a:solidFill>
                <a:latin typeface="Arial" panose="020B0604020202090204"/>
                <a:ea typeface="DejaVu Sans"/>
              </a:rPr>
              <a:t>End Game </a:t>
            </a:r>
            <a:endParaRPr lang="en-US" sz="1800" b="0" strike="noStrike" spc="-1">
              <a:latin typeface="Arial" panose="020B0604020202090204"/>
            </a:endParaRPr>
          </a:p>
        </p:txBody>
      </p:sp>
      <p:sp>
        <p:nvSpPr>
          <p:cNvPr id="208" name="Line 9"/>
          <p:cNvSpPr/>
          <p:nvPr/>
        </p:nvSpPr>
        <p:spPr>
          <a:xfrm>
            <a:off x="1828800" y="2651760"/>
            <a:ext cx="0" cy="731520"/>
          </a:xfrm>
          <a:prstGeom prst="line">
            <a:avLst/>
          </a:prstGeom>
          <a:ln>
            <a:solidFill>
              <a:srgbClr val="FF4000"/>
            </a:solidFill>
            <a:tailEnd type="triangle" w="med" len="med"/>
          </a:ln>
        </p:spPr>
        <p:style>
          <a:lnRef idx="0">
            <a:srgbClr val="FFFFFF"/>
          </a:lnRef>
          <a:fillRef idx="0">
            <a:srgbClr val="FFFFFF"/>
          </a:fillRef>
          <a:effectRef idx="0">
            <a:srgbClr val="FFFFFF"/>
          </a:effectRef>
          <a:fontRef idx="minor"/>
        </p:style>
      </p:sp>
      <p:sp>
        <p:nvSpPr>
          <p:cNvPr id="2" name="Text Box 1"/>
          <p:cNvSpPr txBox="1"/>
          <p:nvPr/>
        </p:nvSpPr>
        <p:spPr>
          <a:xfrm>
            <a:off x="1782445" y="1630045"/>
            <a:ext cx="964565" cy="213995"/>
          </a:xfrm>
          <a:prstGeom prst="rect">
            <a:avLst/>
          </a:prstGeom>
          <a:noFill/>
        </p:spPr>
        <p:txBody>
          <a:bodyPr wrap="none" rtlCol="0">
            <a:spAutoFit/>
          </a:bodyPr>
          <a:p>
            <a:r>
              <a:rPr lang="en-US" sz="800">
                <a:solidFill>
                  <a:schemeClr val="tx1"/>
                </a:solidFill>
              </a:rPr>
              <a:t>There's a change</a:t>
            </a:r>
            <a:endParaRPr lang="en-US" sz="800">
              <a:solidFill>
                <a:schemeClr val="tx1"/>
              </a:solidFill>
            </a:endParaRPr>
          </a:p>
        </p:txBody>
      </p:sp>
      <p:sp>
        <p:nvSpPr>
          <p:cNvPr id="4" name="Text Box 3"/>
          <p:cNvSpPr txBox="1"/>
          <p:nvPr/>
        </p:nvSpPr>
        <p:spPr>
          <a:xfrm>
            <a:off x="904240" y="567055"/>
            <a:ext cx="1021080" cy="213995"/>
          </a:xfrm>
          <a:prstGeom prst="rect">
            <a:avLst/>
          </a:prstGeom>
          <a:noFill/>
        </p:spPr>
        <p:txBody>
          <a:bodyPr wrap="none" rtlCol="0">
            <a:spAutoFit/>
          </a:bodyPr>
          <a:p>
            <a:r>
              <a:rPr lang="en-US" sz="800"/>
              <a:t>There's no change</a:t>
            </a:r>
            <a:endParaRPr lang="en-US" sz="800"/>
          </a:p>
        </p:txBody>
      </p:sp>
      <p:sp>
        <p:nvSpPr>
          <p:cNvPr id="5" name="Text Box 4"/>
          <p:cNvSpPr txBox="1"/>
          <p:nvPr/>
        </p:nvSpPr>
        <p:spPr>
          <a:xfrm>
            <a:off x="3095625" y="1530350"/>
            <a:ext cx="1189990" cy="213995"/>
          </a:xfrm>
          <a:prstGeom prst="rect">
            <a:avLst/>
          </a:prstGeom>
          <a:noFill/>
        </p:spPr>
        <p:txBody>
          <a:bodyPr wrap="none" rtlCol="0">
            <a:spAutoFit/>
          </a:bodyPr>
          <a:p>
            <a:r>
              <a:rPr lang="en-US" sz="800"/>
              <a:t>The game doesn't end</a:t>
            </a:r>
            <a:endParaRPr lang="en-US" sz="800"/>
          </a:p>
        </p:txBody>
      </p:sp>
      <p:sp>
        <p:nvSpPr>
          <p:cNvPr id="6" name="Text Box 5"/>
          <p:cNvSpPr txBox="1"/>
          <p:nvPr/>
        </p:nvSpPr>
        <p:spPr>
          <a:xfrm>
            <a:off x="1782445" y="2910205"/>
            <a:ext cx="1165225" cy="213995"/>
          </a:xfrm>
          <a:prstGeom prst="rect">
            <a:avLst/>
          </a:prstGeom>
          <a:noFill/>
        </p:spPr>
        <p:txBody>
          <a:bodyPr wrap="none" rtlCol="0">
            <a:spAutoFit/>
          </a:bodyPr>
          <a:p>
            <a:r>
              <a:rPr lang="en-US" sz="800"/>
              <a:t>The game should end</a:t>
            </a:r>
            <a:endParaRPr lang="en-US" sz="8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CustomShape 1"/>
          <p:cNvSpPr/>
          <p:nvPr/>
        </p:nvSpPr>
        <p:spPr>
          <a:xfrm>
            <a:off x="311760" y="444960"/>
            <a:ext cx="8519400" cy="571680"/>
          </a:xfrm>
          <a:prstGeom prst="rect">
            <a:avLst/>
          </a:prstGeom>
          <a:noFill/>
          <a:ln>
            <a:noFill/>
          </a:ln>
        </p:spPr>
        <p:style>
          <a:lnRef idx="0">
            <a:srgbClr val="FFFFFF"/>
          </a:lnRef>
          <a:fillRef idx="0">
            <a:srgbClr val="FFFFFF"/>
          </a:fillRef>
          <a:effectRef idx="0">
            <a:srgbClr val="FFFFFF"/>
          </a:effectRef>
          <a:fontRef idx="minor"/>
        </p:style>
        <p:txBody>
          <a:bodyPr lIns="90000" tIns="91440" rIns="90000" bIns="91440">
            <a:normAutofit fontScale="97000" lnSpcReduction="20000"/>
          </a:bodyPr>
          <a:p>
            <a:pPr>
              <a:lnSpc>
                <a:spcPct val="100000"/>
              </a:lnSpc>
              <a:tabLst>
                <a:tab pos="0" algn="l"/>
              </a:tabLst>
            </a:pPr>
            <a:r>
              <a:rPr lang="en-US" altLang="en-GB" sz="2800" b="0" strike="noStrike" spc="-1">
                <a:solidFill>
                  <a:srgbClr val="000000"/>
                </a:solidFill>
                <a:latin typeface="Arial" panose="020B0604020202090204"/>
                <a:ea typeface="Arial" panose="020B0604020202090204"/>
              </a:rPr>
              <a:t>Snake</a:t>
            </a:r>
            <a:r>
              <a:rPr lang="en-GB" sz="2800" b="0" strike="noStrike" spc="-1">
                <a:solidFill>
                  <a:srgbClr val="000000"/>
                </a:solidFill>
                <a:latin typeface="Arial" panose="020B0604020202090204"/>
                <a:ea typeface="Arial" panose="020B0604020202090204"/>
              </a:rPr>
              <a:t> Games</a:t>
            </a:r>
            <a:endParaRPr lang="en-US" sz="2800" b="0" strike="noStrike" spc="-1">
              <a:latin typeface="Arial" panose="020B0604020202090204"/>
            </a:endParaRPr>
          </a:p>
        </p:txBody>
      </p:sp>
      <p:sp>
        <p:nvSpPr>
          <p:cNvPr id="161" name="CustomShape 2"/>
          <p:cNvSpPr/>
          <p:nvPr/>
        </p:nvSpPr>
        <p:spPr>
          <a:xfrm>
            <a:off x="311760" y="1152360"/>
            <a:ext cx="8519400" cy="3415320"/>
          </a:xfrm>
          <a:prstGeom prst="rect">
            <a:avLst/>
          </a:prstGeom>
          <a:noFill/>
          <a:ln>
            <a:noFill/>
          </a:ln>
        </p:spPr>
        <p:style>
          <a:lnRef idx="0">
            <a:srgbClr val="FFFFFF"/>
          </a:lnRef>
          <a:fillRef idx="0">
            <a:srgbClr val="FFFFFF"/>
          </a:fillRef>
          <a:effectRef idx="0">
            <a:srgbClr val="FFFFFF"/>
          </a:effectRef>
          <a:fontRef idx="minor"/>
        </p:style>
        <p:txBody>
          <a:bodyPr lIns="90000" tIns="91440" rIns="90000" bIns="91440">
            <a:normAutofit/>
          </a:bodyPr>
          <a:p>
            <a:pPr marL="457200" indent="-342265">
              <a:lnSpc>
                <a:spcPct val="115000"/>
              </a:lnSpc>
              <a:buClr>
                <a:srgbClr val="595959"/>
              </a:buClr>
              <a:buFont typeface="Arial" panose="020B0604020202090204"/>
              <a:buChar char="●"/>
            </a:pPr>
            <a:r>
              <a:rPr lang="en-US" altLang="en-GB" sz="1800" b="0" strike="noStrike" spc="-1">
                <a:solidFill>
                  <a:srgbClr val="595959"/>
                </a:solidFill>
                <a:latin typeface="Arial" panose="020B0604020202090204"/>
                <a:ea typeface="Arial" panose="020B0604020202090204"/>
              </a:rPr>
              <a:t>Snake</a:t>
            </a:r>
            <a:r>
              <a:rPr lang="en-GB" sz="1800" b="0" strike="noStrike" spc="-1">
                <a:solidFill>
                  <a:srgbClr val="595959"/>
                </a:solidFill>
                <a:latin typeface="Arial" panose="020B0604020202090204"/>
                <a:ea typeface="Arial" panose="020B0604020202090204"/>
              </a:rPr>
              <a:t> games available online</a:t>
            </a:r>
            <a:endParaRPr lang="en-GB" sz="1800" b="0" strike="noStrike" spc="-1">
              <a:solidFill>
                <a:srgbClr val="595959"/>
              </a:solidFill>
              <a:latin typeface="Arial" panose="020B0604020202090204"/>
              <a:ea typeface="Arial" panose="020B0604020202090204"/>
            </a:endParaRPr>
          </a:p>
          <a:p>
            <a:pPr marL="457200" indent="-342265">
              <a:lnSpc>
                <a:spcPct val="115000"/>
              </a:lnSpc>
              <a:buClr>
                <a:srgbClr val="595959"/>
              </a:buClr>
              <a:buFont typeface="Arial" panose="020B0604020202090204"/>
              <a:buChar char="●"/>
            </a:pPr>
            <a:r>
              <a:rPr lang="en-US" altLang="en-GB" sz="1800" b="0" strike="noStrike" spc="-1">
                <a:solidFill>
                  <a:srgbClr val="595959"/>
                </a:solidFill>
                <a:latin typeface="Arial" panose="020B0604020202090204"/>
                <a:ea typeface="Arial" panose="020B0604020202090204"/>
              </a:rPr>
              <a:t>Very famous games</a:t>
            </a:r>
            <a:r>
              <a:rPr lang="en-GB" sz="1800" b="0" strike="noStrike" spc="-1">
                <a:solidFill>
                  <a:srgbClr val="595959"/>
                </a:solidFill>
                <a:latin typeface="Arial" panose="020B0604020202090204"/>
                <a:ea typeface="Arial" panose="020B0604020202090204"/>
              </a:rPr>
              <a:t>  </a:t>
            </a:r>
            <a:endParaRPr lang="en-US" sz="1800" b="0" strike="noStrike" spc="-1">
              <a:latin typeface="Arial" panose="020B0604020202090204"/>
            </a:endParaRPr>
          </a:p>
        </p:txBody>
      </p:sp>
      <p:pic>
        <p:nvPicPr>
          <p:cNvPr id="2" name="Picture 1" descr="Screen Shot 2022-05-15 at 8.43.26 PM"/>
          <p:cNvPicPr>
            <a:picLocks noChangeAspect="1"/>
          </p:cNvPicPr>
          <p:nvPr/>
        </p:nvPicPr>
        <p:blipFill>
          <a:blip r:embed="rId1"/>
          <a:stretch>
            <a:fillRect/>
          </a:stretch>
        </p:blipFill>
        <p:spPr>
          <a:xfrm>
            <a:off x="911225" y="2499995"/>
            <a:ext cx="2042795" cy="2061845"/>
          </a:xfrm>
          <a:prstGeom prst="rect">
            <a:avLst/>
          </a:prstGeom>
        </p:spPr>
      </p:pic>
      <p:pic>
        <p:nvPicPr>
          <p:cNvPr id="3" name="Picture 2" descr="Screen Shot 2022-05-15 at 8.45.58 PM"/>
          <p:cNvPicPr>
            <a:picLocks noChangeAspect="1"/>
          </p:cNvPicPr>
          <p:nvPr/>
        </p:nvPicPr>
        <p:blipFill>
          <a:blip r:embed="rId2"/>
          <a:stretch>
            <a:fillRect/>
          </a:stretch>
        </p:blipFill>
        <p:spPr>
          <a:xfrm>
            <a:off x="4547870" y="2578100"/>
            <a:ext cx="3423920" cy="1983740"/>
          </a:xfrm>
          <a:prstGeom prst="rect">
            <a:avLst/>
          </a:prstGeom>
        </p:spPr>
      </p:pic>
      <p:pic>
        <p:nvPicPr>
          <p:cNvPr id="4" name="Picture 3" descr="Screen Shot 2022-05-15 at 8.39.12 PM"/>
          <p:cNvPicPr>
            <a:picLocks noChangeAspect="1"/>
          </p:cNvPicPr>
          <p:nvPr/>
        </p:nvPicPr>
        <p:blipFill>
          <a:blip r:embed="rId3"/>
          <a:stretch>
            <a:fillRect/>
          </a:stretch>
        </p:blipFill>
        <p:spPr>
          <a:xfrm>
            <a:off x="4216400" y="445135"/>
            <a:ext cx="3954145" cy="14814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sz="2000"/>
              <a:t>Our Snake Game is much simpler</a:t>
            </a:r>
            <a:endParaRPr lang="en-US" sz="2000"/>
          </a:p>
        </p:txBody>
      </p:sp>
      <p:sp>
        <p:nvSpPr>
          <p:cNvPr id="3" name="Subtitle 2"/>
          <p:cNvSpPr>
            <a:spLocks noGrp="1"/>
          </p:cNvSpPr>
          <p:nvPr>
            <p:ph type="subTitle"/>
          </p:nvPr>
        </p:nvSpPr>
        <p:spPr/>
        <p:txBody>
          <a:bodyPr/>
          <a:p>
            <a:pPr marL="457200" indent="-342265">
              <a:lnSpc>
                <a:spcPct val="115000"/>
              </a:lnSpc>
              <a:buClr>
                <a:srgbClr val="595959"/>
              </a:buClr>
              <a:buFont typeface="Arial" panose="020B0604020202090204"/>
              <a:buChar char="●"/>
            </a:pPr>
            <a:r>
              <a:rPr lang="en-US" altLang="en-GB" b="0" strike="noStrike">
                <a:solidFill>
                  <a:schemeClr val="tx1"/>
                </a:solidFill>
                <a:latin typeface="Arial" panose="020B0604020202090204"/>
                <a:ea typeface="Arial" panose="020B0604020202090204"/>
                <a:sym typeface="+mn-ea"/>
              </a:rPr>
              <a:t>We don't consider the situation when the snake hits its own body. The players just need to avoid this situation while playing this game.</a:t>
            </a:r>
            <a:endParaRPr lang="en-US" altLang="en-GB" b="0" strike="noStrike">
              <a:solidFill>
                <a:schemeClr val="tx1"/>
              </a:solidFill>
              <a:latin typeface="Arial" panose="020B0604020202090204"/>
              <a:ea typeface="Arial" panose="020B0604020202090204"/>
              <a:sym typeface="+mn-ea"/>
            </a:endParaRPr>
          </a:p>
          <a:p>
            <a:pPr marL="457200" indent="-342265">
              <a:lnSpc>
                <a:spcPct val="115000"/>
              </a:lnSpc>
              <a:buClr>
                <a:srgbClr val="595959"/>
              </a:buClr>
              <a:buFont typeface="Arial" panose="020B0604020202090204"/>
              <a:buChar char="●"/>
            </a:pPr>
            <a:r>
              <a:rPr lang="en-US" altLang="en-GB" b="0" strike="noStrike">
                <a:solidFill>
                  <a:schemeClr val="tx1"/>
                </a:solidFill>
                <a:latin typeface="Arial" panose="020B0604020202090204"/>
                <a:ea typeface="Arial" panose="020B0604020202090204"/>
                <a:sym typeface="+mn-ea"/>
              </a:rPr>
              <a:t>After the snake eats the apple, the size of the snake body doesn't increase.</a:t>
            </a:r>
            <a:endParaRPr lang="en-US" altLang="en-GB" b="0" strike="noStrike">
              <a:solidFill>
                <a:schemeClr val="tx1"/>
              </a:solidFill>
              <a:latin typeface="Arial" panose="020B0604020202090204"/>
              <a:ea typeface="Arial" panose="020B0604020202090204"/>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ustomShape 1"/>
          <p:cNvSpPr/>
          <p:nvPr/>
        </p:nvSpPr>
        <p:spPr>
          <a:xfrm>
            <a:off x="311760" y="444960"/>
            <a:ext cx="8519400" cy="571680"/>
          </a:xfrm>
          <a:prstGeom prst="rect">
            <a:avLst/>
          </a:prstGeom>
          <a:noFill/>
          <a:ln>
            <a:noFill/>
          </a:ln>
        </p:spPr>
        <p:style>
          <a:lnRef idx="0">
            <a:srgbClr val="FFFFFF"/>
          </a:lnRef>
          <a:fillRef idx="0">
            <a:srgbClr val="FFFFFF"/>
          </a:fillRef>
          <a:effectRef idx="0">
            <a:srgbClr val="FFFFFF"/>
          </a:effectRef>
          <a:fontRef idx="minor"/>
        </p:style>
        <p:txBody>
          <a:bodyPr lIns="90000" tIns="91440" rIns="90000" bIns="91440">
            <a:normAutofit fontScale="97000"/>
          </a:bodyPr>
          <a:p>
            <a:pPr>
              <a:lnSpc>
                <a:spcPct val="100000"/>
              </a:lnSpc>
            </a:pPr>
            <a:r>
              <a:rPr lang="en-US" sz="2800" b="0" strike="noStrike" spc="-1">
                <a:solidFill>
                  <a:srgbClr val="000000"/>
                </a:solidFill>
                <a:latin typeface="Arial" panose="020B0604020202090204"/>
                <a:ea typeface="Arial" panose="020B0604020202090204"/>
              </a:rPr>
              <a:t>Two Screens</a:t>
            </a:r>
            <a:endParaRPr lang="en-US" sz="2800" b="0" strike="noStrike" spc="-1">
              <a:latin typeface="Arial" panose="020B0604020202090204"/>
            </a:endParaRPr>
          </a:p>
        </p:txBody>
      </p:sp>
      <p:sp>
        <p:nvSpPr>
          <p:cNvPr id="167" name="CustomShape 2"/>
          <p:cNvSpPr/>
          <p:nvPr/>
        </p:nvSpPr>
        <p:spPr>
          <a:xfrm>
            <a:off x="311760" y="1152360"/>
            <a:ext cx="8519400" cy="3415320"/>
          </a:xfrm>
          <a:prstGeom prst="rect">
            <a:avLst/>
          </a:prstGeom>
          <a:noFill/>
          <a:ln>
            <a:noFill/>
          </a:ln>
        </p:spPr>
        <p:style>
          <a:lnRef idx="0">
            <a:srgbClr val="FFFFFF"/>
          </a:lnRef>
          <a:fillRef idx="0">
            <a:srgbClr val="FFFFFF"/>
          </a:fillRef>
          <a:effectRef idx="0">
            <a:srgbClr val="FFFFFF"/>
          </a:effectRef>
          <a:fontRef idx="minor"/>
        </p:style>
        <p:txBody>
          <a:bodyPr lIns="90000" tIns="91440" rIns="90000" bIns="91440">
            <a:noAutofit/>
          </a:bodyPr>
          <a:p>
            <a:pPr marL="457200" indent="-342265">
              <a:lnSpc>
                <a:spcPct val="115000"/>
              </a:lnSpc>
              <a:buClr>
                <a:srgbClr val="595959"/>
              </a:buClr>
              <a:buFont typeface="Arial" panose="020B0604020202090204"/>
              <a:buChar char="●"/>
            </a:pPr>
            <a:r>
              <a:rPr lang="en-US" sz="1800" b="0" strike="noStrike" spc="-1">
                <a:solidFill>
                  <a:srgbClr val="595959"/>
                </a:solidFill>
                <a:latin typeface="Arial" panose="020B0604020202090204"/>
                <a:ea typeface="Arial" panose="020B0604020202090204"/>
              </a:rPr>
              <a:t>Preparation Screen:</a:t>
            </a:r>
            <a:endParaRPr lang="en-US" sz="1800" b="0" strike="noStrike" spc="-1">
              <a:latin typeface="Arial" panose="020B0604020202090204"/>
            </a:endParaRPr>
          </a:p>
          <a:p>
            <a:pPr marL="914400" lvl="1" indent="-316230">
              <a:lnSpc>
                <a:spcPct val="115000"/>
              </a:lnSpc>
              <a:buClr>
                <a:srgbClr val="595959"/>
              </a:buClr>
              <a:buFont typeface="Arial" panose="020B0604020202090204"/>
              <a:buChar char="○"/>
            </a:pPr>
            <a:r>
              <a:rPr lang="en-US" sz="1400" b="0" strike="noStrike" spc="-1">
                <a:solidFill>
                  <a:srgbClr val="595959"/>
                </a:solidFill>
                <a:latin typeface="Arial" panose="020B0604020202090204"/>
                <a:ea typeface="Arial" panose="020B0604020202090204"/>
              </a:rPr>
              <a:t>Reads the level of the game</a:t>
            </a:r>
            <a:endParaRPr lang="en-US" sz="1400" b="0" strike="noStrike" spc="-1">
              <a:latin typeface="Arial" panose="020B0604020202090204"/>
            </a:endParaRPr>
          </a:p>
          <a:p>
            <a:pPr marL="457200" indent="-342265">
              <a:lnSpc>
                <a:spcPct val="115000"/>
              </a:lnSpc>
              <a:buClr>
                <a:srgbClr val="595959"/>
              </a:buClr>
              <a:buFont typeface="Arial" panose="020B0604020202090204"/>
              <a:buChar char="●"/>
            </a:pPr>
            <a:r>
              <a:rPr lang="en-US" sz="1800" b="0" strike="noStrike" spc="-1">
                <a:solidFill>
                  <a:srgbClr val="595959"/>
                </a:solidFill>
                <a:latin typeface="Arial" panose="020B0604020202090204"/>
                <a:ea typeface="Arial" panose="020B0604020202090204"/>
              </a:rPr>
              <a:t>Game Screen:</a:t>
            </a:r>
            <a:endParaRPr lang="en-US" sz="1800" b="0" strike="noStrike" spc="-1">
              <a:latin typeface="Arial" panose="020B0604020202090204"/>
            </a:endParaRPr>
          </a:p>
          <a:p>
            <a:pPr marL="914400" lvl="1" indent="-316230">
              <a:lnSpc>
                <a:spcPct val="115000"/>
              </a:lnSpc>
              <a:buClr>
                <a:srgbClr val="595959"/>
              </a:buClr>
              <a:buFont typeface="Arial" panose="020B0604020202090204"/>
              <a:buChar char="○"/>
            </a:pPr>
            <a:r>
              <a:rPr lang="en-US" sz="1400" b="0" strike="noStrike" spc="-1">
                <a:solidFill>
                  <a:srgbClr val="595959"/>
                </a:solidFill>
                <a:latin typeface="Arial" panose="020B0604020202090204"/>
                <a:ea typeface="Arial" panose="020B0604020202090204"/>
              </a:rPr>
              <a:t>Walls</a:t>
            </a:r>
            <a:endParaRPr lang="en-US" sz="1400" b="0" strike="noStrike" spc="-1">
              <a:solidFill>
                <a:srgbClr val="595959"/>
              </a:solidFill>
              <a:latin typeface="Arial" panose="020B0604020202090204"/>
              <a:ea typeface="Arial" panose="020B0604020202090204"/>
            </a:endParaRPr>
          </a:p>
          <a:p>
            <a:pPr marL="914400" lvl="1" indent="-316230">
              <a:lnSpc>
                <a:spcPct val="115000"/>
              </a:lnSpc>
              <a:buClr>
                <a:srgbClr val="595959"/>
              </a:buClr>
              <a:buFont typeface="Arial" panose="020B0604020202090204"/>
              <a:buChar char="○"/>
            </a:pPr>
            <a:r>
              <a:rPr lang="en-US" sz="1400" b="0" strike="noStrike" spc="-1">
                <a:solidFill>
                  <a:srgbClr val="595959"/>
                </a:solidFill>
                <a:latin typeface="Arial" panose="020B0604020202090204"/>
                <a:ea typeface="Arial" panose="020B0604020202090204"/>
              </a:rPr>
              <a:t>Apple</a:t>
            </a:r>
            <a:endParaRPr lang="en-US" sz="1400" b="0" strike="noStrike" spc="-1">
              <a:solidFill>
                <a:srgbClr val="595959"/>
              </a:solidFill>
              <a:latin typeface="Arial" panose="020B0604020202090204"/>
              <a:ea typeface="Arial" panose="020B0604020202090204"/>
            </a:endParaRPr>
          </a:p>
          <a:p>
            <a:pPr marL="914400" lvl="1" indent="-316230">
              <a:lnSpc>
                <a:spcPct val="115000"/>
              </a:lnSpc>
              <a:buClr>
                <a:srgbClr val="595959"/>
              </a:buClr>
              <a:buFont typeface="Arial" panose="020B0604020202090204"/>
              <a:buChar char="○"/>
            </a:pPr>
            <a:r>
              <a:rPr lang="en-US" sz="1400" b="0" strike="noStrike" spc="-1">
                <a:solidFill>
                  <a:srgbClr val="595959"/>
                </a:solidFill>
                <a:latin typeface="Arial" panose="020B0604020202090204"/>
                <a:ea typeface="Arial" panose="020B0604020202090204"/>
              </a:rPr>
              <a:t>Snake</a:t>
            </a:r>
            <a:endParaRPr lang="en-US" sz="1400" b="0" strike="noStrike" spc="-1">
              <a:latin typeface="Arial" panose="020B0604020202090204"/>
            </a:endParaRPr>
          </a:p>
          <a:p>
            <a:pPr marL="914400" lvl="1" indent="-316230">
              <a:lnSpc>
                <a:spcPct val="115000"/>
              </a:lnSpc>
              <a:buClr>
                <a:srgbClr val="595959"/>
              </a:buClr>
              <a:buFont typeface="Arial" panose="020B0604020202090204"/>
              <a:buChar char="○"/>
            </a:pPr>
            <a:r>
              <a:rPr lang="en-US" sz="1400" b="0" strike="noStrike" spc="-1">
                <a:solidFill>
                  <a:srgbClr val="595959"/>
                </a:solidFill>
                <a:latin typeface="Arial" panose="020B0604020202090204"/>
                <a:ea typeface="Arial" panose="020B0604020202090204"/>
              </a:rPr>
              <a:t>Number of points</a:t>
            </a:r>
            <a:endParaRPr lang="en-US" sz="1400" b="0" strike="noStrike" spc="-1">
              <a:latin typeface="Arial" panose="020B0604020202090204"/>
            </a:endParaRPr>
          </a:p>
          <a:p>
            <a:pPr marL="914400" lvl="1" indent="-316230">
              <a:lnSpc>
                <a:spcPct val="115000"/>
              </a:lnSpc>
              <a:buClr>
                <a:srgbClr val="595959"/>
              </a:buClr>
              <a:buFont typeface="Arial" panose="020B0604020202090204"/>
              <a:buChar char="○"/>
            </a:pPr>
            <a:r>
              <a:rPr lang="en-US" sz="1400" b="0" strike="noStrike" spc="-1">
                <a:solidFill>
                  <a:srgbClr val="595959"/>
                </a:solidFill>
                <a:latin typeface="Arial" panose="020B0604020202090204"/>
                <a:ea typeface="Arial" panose="020B0604020202090204"/>
              </a:rPr>
              <a:t>Time remaining</a:t>
            </a:r>
            <a:endParaRPr lang="en-US" sz="1400" b="0" strike="noStrike" spc="-1">
              <a:solidFill>
                <a:srgbClr val="595959"/>
              </a:solidFill>
              <a:latin typeface="Arial" panose="020B0604020202090204"/>
              <a:ea typeface="Arial" panose="020B0604020202090204"/>
            </a:endParaRPr>
          </a:p>
          <a:p>
            <a:pPr marL="914400" lvl="1" indent="-316230">
              <a:lnSpc>
                <a:spcPct val="115000"/>
              </a:lnSpc>
              <a:buClr>
                <a:srgbClr val="595959"/>
              </a:buClr>
              <a:buFont typeface="Arial" panose="020B0604020202090204"/>
              <a:buChar char="○"/>
            </a:pPr>
            <a:endParaRPr lang="en-US" sz="1400" b="0" strike="noStrike" spc="-1">
              <a:latin typeface="Arial" panose="020B06040202020902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4"/>
          <p:cNvPicPr/>
          <p:nvPr/>
        </p:nvPicPr>
        <p:blipFill>
          <a:blip r:embed="rId1"/>
          <a:stretch>
            <a:fillRect/>
          </a:stretch>
        </p:blipFill>
        <p:spPr>
          <a:xfrm>
            <a:off x="857880" y="19800"/>
            <a:ext cx="7559280" cy="5193360"/>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1"/>
          <p:cNvSpPr/>
          <p:nvPr/>
        </p:nvSpPr>
        <p:spPr>
          <a:xfrm>
            <a:off x="311760" y="444960"/>
            <a:ext cx="8519400" cy="571680"/>
          </a:xfrm>
          <a:prstGeom prst="rect">
            <a:avLst/>
          </a:prstGeom>
          <a:noFill/>
          <a:ln>
            <a:noFill/>
          </a:ln>
        </p:spPr>
        <p:style>
          <a:lnRef idx="0">
            <a:srgbClr val="FFFFFF"/>
          </a:lnRef>
          <a:fillRef idx="0">
            <a:srgbClr val="FFFFFF"/>
          </a:fillRef>
          <a:effectRef idx="0">
            <a:srgbClr val="FFFFFF"/>
          </a:effectRef>
          <a:fontRef idx="minor"/>
        </p:style>
        <p:txBody>
          <a:bodyPr lIns="90000" tIns="91440" rIns="90000" bIns="91440">
            <a:normAutofit fontScale="97000" lnSpcReduction="20000"/>
          </a:bodyPr>
          <a:p>
            <a:pPr>
              <a:lnSpc>
                <a:spcPct val="100000"/>
              </a:lnSpc>
            </a:pPr>
            <a:r>
              <a:rPr lang="en-US" sz="2800" b="0" strike="noStrike" spc="-1">
                <a:solidFill>
                  <a:srgbClr val="000000"/>
                </a:solidFill>
                <a:latin typeface="Arial" panose="020B0604020202090204"/>
                <a:ea typeface="Arial" panose="020B0604020202090204"/>
              </a:rPr>
              <a:t>Random Coordinate</a:t>
            </a:r>
            <a:endParaRPr lang="en-US" sz="2800" b="0" strike="noStrike" spc="-1">
              <a:latin typeface="Arial" panose="020B0604020202090204"/>
            </a:endParaRPr>
          </a:p>
        </p:txBody>
      </p:sp>
      <p:sp>
        <p:nvSpPr>
          <p:cNvPr id="170" name="CustomShape 2"/>
          <p:cNvSpPr/>
          <p:nvPr/>
        </p:nvSpPr>
        <p:spPr>
          <a:xfrm>
            <a:off x="561960" y="1549800"/>
            <a:ext cx="8412480" cy="457835"/>
          </a:xfrm>
          <a:prstGeom prst="rect">
            <a:avLst/>
          </a:prstGeom>
          <a:noFill/>
          <a:ln>
            <a:noFill/>
          </a:ln>
        </p:spPr>
        <p:style>
          <a:lnRef idx="0">
            <a:srgbClr val="FFFFFF"/>
          </a:lnRef>
          <a:fillRef idx="0">
            <a:srgbClr val="FFFFFF"/>
          </a:fillRef>
          <a:effectRef idx="0">
            <a:srgbClr val="FFFFFF"/>
          </a:effectRef>
          <a:fontRef idx="minor"/>
        </p:style>
        <p:txBody>
          <a:bodyPr wrap="none" lIns="90000" tIns="45000" rIns="90000" bIns="45000">
            <a:spAutoFit/>
          </a:bodyPr>
          <a:p>
            <a:pPr>
              <a:lnSpc>
                <a:spcPct val="100000"/>
              </a:lnSpc>
            </a:pPr>
            <a:r>
              <a:rPr lang="en-US" sz="2400" b="0" strike="noStrike" spc="-1">
                <a:solidFill>
                  <a:srgbClr val="000000"/>
                </a:solidFill>
                <a:latin typeface="Arial" panose="020B0604020202090204"/>
                <a:ea typeface="Arial" panose="020B0604020202090204"/>
              </a:rPr>
              <a:t>The coordinate (row, col) of the apple is randomly generated.</a:t>
            </a:r>
            <a:endParaRPr lang="en-US" sz="2400" b="0" strike="noStrike" spc="-1">
              <a:latin typeface="Arial" panose="020B0604020202090204"/>
            </a:endParaRPr>
          </a:p>
        </p:txBody>
      </p:sp>
      <p:sp>
        <p:nvSpPr>
          <p:cNvPr id="171" name="CustomShape 3"/>
          <p:cNvSpPr/>
          <p:nvPr/>
        </p:nvSpPr>
        <p:spPr>
          <a:xfrm>
            <a:off x="2972830" y="2949210"/>
            <a:ext cx="5343840" cy="455400"/>
          </a:xfrm>
          <a:prstGeom prst="rect">
            <a:avLst/>
          </a:prstGeom>
          <a:noFill/>
          <a:ln>
            <a:noFill/>
          </a:ln>
        </p:spPr>
        <p:style>
          <a:lnRef idx="0">
            <a:srgbClr val="FFFFFF"/>
          </a:lnRef>
          <a:fillRef idx="0">
            <a:srgbClr val="FFFFFF"/>
          </a:fillRef>
          <a:effectRef idx="0">
            <a:srgbClr val="FFFFFF"/>
          </a:effectRef>
          <a:fontRef idx="minor"/>
        </p:style>
        <p:txBody>
          <a:bodyPr wrap="none" lIns="90000" tIns="45000" rIns="90000" bIns="45000">
            <a:spAutoFit/>
          </a:bodyPr>
          <a:p>
            <a:pPr>
              <a:lnSpc>
                <a:spcPct val="100000"/>
              </a:lnSpc>
            </a:pPr>
            <a:r>
              <a:rPr lang="en-US" sz="2400" b="0" strike="noStrike" spc="-1">
                <a:solidFill>
                  <a:srgbClr val="000000"/>
                </a:solidFill>
                <a:latin typeface="Arial" panose="020B0604020202090204"/>
                <a:ea typeface="Arial" panose="020B0604020202090204"/>
              </a:rPr>
              <a:t>We need a random number generator.</a:t>
            </a:r>
            <a:endParaRPr lang="en-US" sz="2400" b="0" strike="noStrike" spc="-1">
              <a:latin typeface="Arial" panose="020B06040202020902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1"/>
          <p:cNvSpPr/>
          <p:nvPr/>
        </p:nvSpPr>
        <p:spPr>
          <a:xfrm>
            <a:off x="311760" y="444960"/>
            <a:ext cx="8519400" cy="571680"/>
          </a:xfrm>
          <a:prstGeom prst="rect">
            <a:avLst/>
          </a:prstGeom>
          <a:noFill/>
          <a:ln>
            <a:noFill/>
          </a:ln>
        </p:spPr>
        <p:style>
          <a:lnRef idx="0">
            <a:srgbClr val="FFFFFF"/>
          </a:lnRef>
          <a:fillRef idx="0">
            <a:srgbClr val="FFFFFF"/>
          </a:fillRef>
          <a:effectRef idx="0">
            <a:srgbClr val="FFFFFF"/>
          </a:effectRef>
          <a:fontRef idx="minor"/>
        </p:style>
        <p:txBody>
          <a:bodyPr lIns="90000" tIns="91440" rIns="90000" bIns="91440">
            <a:normAutofit fontScale="97000"/>
          </a:bodyPr>
          <a:p>
            <a:pPr>
              <a:lnSpc>
                <a:spcPct val="100000"/>
              </a:lnSpc>
              <a:tabLst>
                <a:tab pos="0" algn="l"/>
              </a:tabLst>
            </a:pPr>
            <a:r>
              <a:rPr lang="en-GB" sz="2800" b="0" strike="noStrike" spc="-1">
                <a:solidFill>
                  <a:srgbClr val="000000"/>
                </a:solidFill>
                <a:latin typeface="Arial" panose="020B0604020202090204"/>
                <a:ea typeface="Arial" panose="020B0604020202090204"/>
              </a:rPr>
              <a:t>Linear Congruential Generator</a:t>
            </a:r>
            <a:endParaRPr lang="en-US" sz="2800" b="0" strike="noStrike" spc="-1">
              <a:latin typeface="Arial" panose="020B0604020202090204"/>
            </a:endParaRPr>
          </a:p>
        </p:txBody>
      </p:sp>
      <p:pic>
        <p:nvPicPr>
          <p:cNvPr id="173" name="Google Shape;68;p15"/>
          <p:cNvPicPr/>
          <p:nvPr/>
        </p:nvPicPr>
        <p:blipFill>
          <a:blip r:embed="rId1"/>
          <a:stretch>
            <a:fillRect/>
          </a:stretch>
        </p:blipFill>
        <p:spPr>
          <a:xfrm>
            <a:off x="1164600" y="1405440"/>
            <a:ext cx="6909840" cy="2732400"/>
          </a:xfrm>
          <a:prstGeom prst="rect">
            <a:avLst/>
          </a:prstGeom>
          <a:ln>
            <a:noFill/>
          </a:ln>
        </p:spPr>
      </p:pic>
      <p:sp>
        <p:nvSpPr>
          <p:cNvPr id="174" name="CustomShape 2"/>
          <p:cNvSpPr/>
          <p:nvPr/>
        </p:nvSpPr>
        <p:spPr>
          <a:xfrm>
            <a:off x="3330360" y="1212840"/>
            <a:ext cx="2347560" cy="15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75" name="CustomShape 3"/>
          <p:cNvSpPr/>
          <p:nvPr/>
        </p:nvSpPr>
        <p:spPr>
          <a:xfrm>
            <a:off x="282960" y="1816200"/>
            <a:ext cx="2347560" cy="15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76" name="CustomShape 4"/>
          <p:cNvSpPr/>
          <p:nvPr/>
        </p:nvSpPr>
        <p:spPr>
          <a:xfrm rot="21069000">
            <a:off x="2866680" y="3158280"/>
            <a:ext cx="1098720" cy="15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77" name="CustomShape 5"/>
          <p:cNvSpPr/>
          <p:nvPr/>
        </p:nvSpPr>
        <p:spPr>
          <a:xfrm rot="1386600">
            <a:off x="5388840" y="3260880"/>
            <a:ext cx="1334520" cy="111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78" name="CustomShape 6"/>
          <p:cNvSpPr/>
          <p:nvPr/>
        </p:nvSpPr>
        <p:spPr>
          <a:xfrm>
            <a:off x="6678360" y="1968480"/>
            <a:ext cx="1608120" cy="1205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7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7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7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CustomShape 1"/>
          <p:cNvSpPr/>
          <p:nvPr/>
        </p:nvSpPr>
        <p:spPr>
          <a:xfrm>
            <a:off x="311760" y="444960"/>
            <a:ext cx="8519400" cy="571680"/>
          </a:xfrm>
          <a:prstGeom prst="rect">
            <a:avLst/>
          </a:prstGeom>
          <a:noFill/>
          <a:ln>
            <a:noFill/>
          </a:ln>
        </p:spPr>
        <p:style>
          <a:lnRef idx="0">
            <a:srgbClr val="FFFFFF"/>
          </a:lnRef>
          <a:fillRef idx="0">
            <a:srgbClr val="FFFFFF"/>
          </a:fillRef>
          <a:effectRef idx="0">
            <a:srgbClr val="FFFFFF"/>
          </a:effectRef>
          <a:fontRef idx="minor"/>
        </p:style>
        <p:txBody>
          <a:bodyPr lIns="90000" tIns="91440" rIns="90000" bIns="91440">
            <a:normAutofit fontScale="97000"/>
          </a:bodyPr>
          <a:p>
            <a:pPr>
              <a:lnSpc>
                <a:spcPct val="100000"/>
              </a:lnSpc>
              <a:tabLst>
                <a:tab pos="0" algn="l"/>
              </a:tabLst>
            </a:pPr>
            <a:r>
              <a:rPr lang="en-GB" sz="2800" b="0" strike="noStrike" spc="-1">
                <a:solidFill>
                  <a:srgbClr val="000000"/>
                </a:solidFill>
                <a:latin typeface="Arial" panose="020B0604020202090204"/>
                <a:ea typeface="Arial" panose="020B0604020202090204"/>
              </a:rPr>
              <a:t>Linear Congruential Generator Example</a:t>
            </a:r>
            <a:endParaRPr lang="en-US" sz="2800" b="0" strike="noStrike" spc="-1">
              <a:latin typeface="Arial" panose="020B0604020202090204"/>
            </a:endParaRPr>
          </a:p>
        </p:txBody>
      </p:sp>
      <p:sp>
        <p:nvSpPr>
          <p:cNvPr id="180" name="CustomShape 2"/>
          <p:cNvSpPr/>
          <p:nvPr/>
        </p:nvSpPr>
        <p:spPr>
          <a:xfrm>
            <a:off x="311760" y="2163240"/>
            <a:ext cx="4692240" cy="2979360"/>
          </a:xfrm>
          <a:prstGeom prst="rect">
            <a:avLst/>
          </a:prstGeom>
          <a:noFill/>
          <a:ln>
            <a:noFill/>
          </a:ln>
        </p:spPr>
        <p:style>
          <a:lnRef idx="0">
            <a:srgbClr val="FFFFFF"/>
          </a:lnRef>
          <a:fillRef idx="0">
            <a:srgbClr val="FFFFFF"/>
          </a:fillRef>
          <a:effectRef idx="0">
            <a:srgbClr val="FFFFFF"/>
          </a:effectRef>
          <a:fontRef idx="minor"/>
        </p:style>
        <p:txBody>
          <a:bodyPr lIns="90000" tIns="91440" rIns="90000" bIns="91440">
            <a:normAutofit/>
          </a:bodyPr>
          <a:p>
            <a:pPr>
              <a:lnSpc>
                <a:spcPct val="115000"/>
              </a:lnSpc>
              <a:tabLst>
                <a:tab pos="0" algn="l"/>
              </a:tabLst>
            </a:pPr>
            <a:r>
              <a:rPr lang="en-GB" sz="1800" b="0" strike="noStrike" spc="-1">
                <a:solidFill>
                  <a:srgbClr val="595959"/>
                </a:solidFill>
                <a:latin typeface="Arial" panose="020B0604020202090204"/>
                <a:ea typeface="Arial" panose="020B0604020202090204"/>
              </a:rPr>
              <a:t>a = 5</a:t>
            </a:r>
            <a:endParaRPr lang="en-US" sz="1800" b="0" strike="noStrike" spc="-1">
              <a:latin typeface="Arial" panose="020B0604020202090204"/>
            </a:endParaRPr>
          </a:p>
          <a:p>
            <a:pPr>
              <a:lnSpc>
                <a:spcPct val="115000"/>
              </a:lnSpc>
              <a:spcBef>
                <a:spcPts val="1200"/>
              </a:spcBef>
              <a:tabLst>
                <a:tab pos="0" algn="l"/>
              </a:tabLst>
            </a:pPr>
            <a:r>
              <a:rPr lang="en-GB" sz="1800" b="0" strike="noStrike" spc="-1">
                <a:solidFill>
                  <a:srgbClr val="595959"/>
                </a:solidFill>
                <a:latin typeface="Arial" panose="020B0604020202090204"/>
                <a:ea typeface="Arial" panose="020B0604020202090204"/>
              </a:rPr>
              <a:t>X0 = 4</a:t>
            </a:r>
            <a:endParaRPr lang="en-US" sz="1800" b="0" strike="noStrike" spc="-1">
              <a:latin typeface="Arial" panose="020B0604020202090204"/>
            </a:endParaRPr>
          </a:p>
          <a:p>
            <a:pPr>
              <a:lnSpc>
                <a:spcPct val="115000"/>
              </a:lnSpc>
              <a:spcBef>
                <a:spcPts val="1200"/>
              </a:spcBef>
              <a:tabLst>
                <a:tab pos="0" algn="l"/>
              </a:tabLst>
            </a:pPr>
            <a:r>
              <a:rPr lang="en-GB" sz="1800" b="0" strike="noStrike" spc="-1">
                <a:solidFill>
                  <a:srgbClr val="595959"/>
                </a:solidFill>
                <a:latin typeface="Arial" panose="020B0604020202090204"/>
                <a:ea typeface="Arial" panose="020B0604020202090204"/>
              </a:rPr>
              <a:t>c = 13            </a:t>
            </a:r>
            <a:endParaRPr lang="en-US" sz="1800" b="0" strike="noStrike" spc="-1">
              <a:latin typeface="Arial" panose="020B0604020202090204"/>
            </a:endParaRPr>
          </a:p>
          <a:p>
            <a:pPr>
              <a:lnSpc>
                <a:spcPct val="115000"/>
              </a:lnSpc>
              <a:spcBef>
                <a:spcPts val="1200"/>
              </a:spcBef>
              <a:tabLst>
                <a:tab pos="0" algn="l"/>
              </a:tabLst>
            </a:pPr>
            <a:r>
              <a:rPr lang="en-GB" sz="1800" b="0" strike="noStrike" spc="-1">
                <a:solidFill>
                  <a:srgbClr val="595959"/>
                </a:solidFill>
                <a:latin typeface="Arial" panose="020B0604020202090204"/>
                <a:ea typeface="Arial" panose="020B0604020202090204"/>
              </a:rPr>
              <a:t>m = 5       </a:t>
            </a:r>
            <a:endParaRPr lang="en-US" sz="1800" b="0" strike="noStrike" spc="-1">
              <a:latin typeface="Arial" panose="020B0604020202090204"/>
            </a:endParaRPr>
          </a:p>
          <a:p>
            <a:pPr>
              <a:lnSpc>
                <a:spcPct val="115000"/>
              </a:lnSpc>
              <a:spcBef>
                <a:spcPts val="1200"/>
              </a:spcBef>
              <a:tabLst>
                <a:tab pos="0" algn="l"/>
              </a:tabLst>
            </a:pPr>
            <a:r>
              <a:rPr lang="en-CA" sz="1800" b="0" strike="noStrike" spc="-1">
                <a:solidFill>
                  <a:srgbClr val="595959"/>
                </a:solidFill>
                <a:latin typeface="Arial" panose="020B0604020202090204"/>
                <a:ea typeface="Arial" panose="020B0604020202090204"/>
              </a:rPr>
              <a:t>X1 = ( ( 5 * 4 ) + 13 ) % 5</a:t>
            </a:r>
            <a:r>
              <a:rPr lang="en-GB" sz="1800" b="0" strike="noStrike" spc="-1">
                <a:solidFill>
                  <a:srgbClr val="595959"/>
                </a:solidFill>
                <a:latin typeface="Arial" panose="020B0604020202090204"/>
                <a:ea typeface="Arial" panose="020B0604020202090204"/>
              </a:rPr>
              <a:t>  =   3</a:t>
            </a:r>
            <a:endParaRPr lang="en-US" sz="1800" b="0" strike="noStrike" spc="-1">
              <a:latin typeface="Arial" panose="020B0604020202090204"/>
            </a:endParaRPr>
          </a:p>
          <a:p>
            <a:pPr>
              <a:lnSpc>
                <a:spcPct val="115000"/>
              </a:lnSpc>
              <a:spcBef>
                <a:spcPts val="1200"/>
              </a:spcBef>
              <a:tabLst>
                <a:tab pos="0" algn="l"/>
              </a:tabLst>
            </a:pPr>
            <a:r>
              <a:rPr lang="en-CA" sz="1800" b="0" strike="noStrike" spc="-1">
                <a:solidFill>
                  <a:srgbClr val="595959"/>
                </a:solidFill>
                <a:latin typeface="Arial" panose="020B0604020202090204"/>
                <a:ea typeface="Arial" panose="020B0604020202090204"/>
              </a:rPr>
              <a:t>X2 = ( ( 5 * 6 ) + 13 ) % 5  =   ?</a:t>
            </a:r>
            <a:endParaRPr lang="en-US" sz="1800" b="0" strike="noStrike" spc="-1">
              <a:latin typeface="Arial" panose="020B0604020202090204"/>
            </a:endParaRPr>
          </a:p>
          <a:p>
            <a:pPr>
              <a:lnSpc>
                <a:spcPct val="115000"/>
              </a:lnSpc>
              <a:spcBef>
                <a:spcPts val="1200"/>
              </a:spcBef>
              <a:tabLst>
                <a:tab pos="0" algn="l"/>
              </a:tabLst>
            </a:pPr>
            <a:endParaRPr lang="en-US" sz="1800" b="0" strike="noStrike" spc="-1">
              <a:latin typeface="Arial" panose="020B0604020202090204"/>
            </a:endParaRPr>
          </a:p>
          <a:p>
            <a:pPr>
              <a:lnSpc>
                <a:spcPct val="115000"/>
              </a:lnSpc>
              <a:spcBef>
                <a:spcPts val="1200"/>
              </a:spcBef>
              <a:tabLst>
                <a:tab pos="0" algn="l"/>
              </a:tabLst>
            </a:pPr>
            <a:endParaRPr lang="en-US" sz="1800" b="0" strike="noStrike" spc="-1">
              <a:latin typeface="Arial" panose="020B0604020202090204"/>
            </a:endParaRPr>
          </a:p>
        </p:txBody>
      </p:sp>
      <p:pic>
        <p:nvPicPr>
          <p:cNvPr id="181" name="Google Shape;68;p15"/>
          <p:cNvPicPr/>
          <p:nvPr/>
        </p:nvPicPr>
        <p:blipFill>
          <a:blip r:embed="rId1"/>
          <a:stretch>
            <a:fillRect/>
          </a:stretch>
        </p:blipFill>
        <p:spPr>
          <a:xfrm>
            <a:off x="3080520" y="1284120"/>
            <a:ext cx="5473440" cy="2072880"/>
          </a:xfrm>
          <a:prstGeom prst="rect">
            <a:avLst/>
          </a:prstGeom>
          <a:ln>
            <a:noFill/>
          </a:ln>
        </p:spPr>
      </p:pic>
      <p:sp>
        <p:nvSpPr>
          <p:cNvPr id="182" name="CustomShape 3"/>
          <p:cNvSpPr/>
          <p:nvPr/>
        </p:nvSpPr>
        <p:spPr>
          <a:xfrm>
            <a:off x="4576320" y="3962520"/>
            <a:ext cx="3170520" cy="302760"/>
          </a:xfrm>
          <a:prstGeom prst="rect">
            <a:avLst/>
          </a:prstGeom>
          <a:noFill/>
          <a:ln>
            <a:noFill/>
          </a:ln>
        </p:spPr>
        <p:style>
          <a:lnRef idx="0">
            <a:srgbClr val="FFFFFF"/>
          </a:lnRef>
          <a:fillRef idx="0">
            <a:srgbClr val="FFFFFF"/>
          </a:fillRef>
          <a:effectRef idx="0">
            <a:srgbClr val="FFFFFF"/>
          </a:effectRef>
          <a:fontRef idx="minor"/>
        </p:style>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0">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CustomShape 1"/>
          <p:cNvSpPr/>
          <p:nvPr/>
        </p:nvSpPr>
        <p:spPr>
          <a:xfrm>
            <a:off x="311760" y="444960"/>
            <a:ext cx="8519400" cy="571680"/>
          </a:xfrm>
          <a:prstGeom prst="rect">
            <a:avLst/>
          </a:prstGeom>
          <a:noFill/>
          <a:ln>
            <a:noFill/>
          </a:ln>
        </p:spPr>
        <p:style>
          <a:lnRef idx="0">
            <a:srgbClr val="FFFFFF"/>
          </a:lnRef>
          <a:fillRef idx="0">
            <a:srgbClr val="FFFFFF"/>
          </a:fillRef>
          <a:effectRef idx="0">
            <a:srgbClr val="FFFFFF"/>
          </a:effectRef>
          <a:fontRef idx="minor"/>
        </p:style>
        <p:txBody>
          <a:bodyPr lIns="90000" tIns="91440" rIns="90000" bIns="91440">
            <a:normAutofit fontScale="97000"/>
          </a:bodyPr>
          <a:p>
            <a:pPr>
              <a:lnSpc>
                <a:spcPct val="100000"/>
              </a:lnSpc>
              <a:tabLst>
                <a:tab pos="0" algn="l"/>
              </a:tabLst>
            </a:pPr>
            <a:r>
              <a:rPr lang="en-GB" sz="2800" b="0" strike="noStrike" spc="-1">
                <a:solidFill>
                  <a:srgbClr val="000000"/>
                </a:solidFill>
                <a:latin typeface="Arial" panose="020B0604020202090204"/>
                <a:ea typeface="Arial" panose="020B0604020202090204"/>
              </a:rPr>
              <a:t>Exceptions/Interruptions</a:t>
            </a:r>
            <a:endParaRPr lang="en-US" sz="2800" b="0" strike="noStrike" spc="-1">
              <a:latin typeface="Arial" panose="020B0604020202090204"/>
            </a:endParaRPr>
          </a:p>
        </p:txBody>
      </p:sp>
      <p:sp>
        <p:nvSpPr>
          <p:cNvPr id="184" name="CustomShape 2"/>
          <p:cNvSpPr/>
          <p:nvPr/>
        </p:nvSpPr>
        <p:spPr>
          <a:xfrm>
            <a:off x="311760" y="1152360"/>
            <a:ext cx="8519400" cy="3415320"/>
          </a:xfrm>
          <a:prstGeom prst="rect">
            <a:avLst/>
          </a:prstGeom>
          <a:noFill/>
          <a:ln>
            <a:noFill/>
          </a:ln>
        </p:spPr>
        <p:style>
          <a:lnRef idx="0">
            <a:srgbClr val="FFFFFF"/>
          </a:lnRef>
          <a:fillRef idx="0">
            <a:srgbClr val="FFFFFF"/>
          </a:fillRef>
          <a:effectRef idx="0">
            <a:srgbClr val="FFFFFF"/>
          </a:effectRef>
          <a:fontRef idx="minor"/>
        </p:style>
        <p:txBody>
          <a:bodyPr lIns="90000" tIns="91440" rIns="90000" bIns="91440">
            <a:normAutofit/>
          </a:bodyPr>
          <a:p>
            <a:pPr marL="457200" indent="-342265">
              <a:lnSpc>
                <a:spcPct val="115000"/>
              </a:lnSpc>
              <a:buClr>
                <a:srgbClr val="595959"/>
              </a:buClr>
              <a:buFont typeface="Arial" panose="020B0604020202090204"/>
              <a:buChar char="●"/>
            </a:pPr>
            <a:r>
              <a:rPr lang="en-GB" sz="1800" b="0" strike="noStrike" spc="-1">
                <a:solidFill>
                  <a:srgbClr val="000000"/>
                </a:solidFill>
                <a:latin typeface="Arial" panose="020B0604020202090204"/>
                <a:ea typeface="Arial" panose="020B0604020202090204"/>
              </a:rPr>
              <a:t>Enable interrupts for both the timer and the keyboard</a:t>
            </a:r>
            <a:endParaRPr lang="en-US" sz="1800" b="0" strike="noStrike" spc="-1">
              <a:latin typeface="Arial" panose="020B0604020202090204"/>
            </a:endParaRPr>
          </a:p>
          <a:p>
            <a:pPr marL="457200" indent="-342265">
              <a:lnSpc>
                <a:spcPct val="115000"/>
              </a:lnSpc>
              <a:buClr>
                <a:srgbClr val="595959"/>
              </a:buClr>
              <a:buFont typeface="Arial" panose="020B0604020202090204"/>
              <a:buChar char="●"/>
            </a:pPr>
            <a:r>
              <a:rPr lang="en-GB" sz="1800" b="0" strike="noStrike" spc="-1">
                <a:solidFill>
                  <a:srgbClr val="000000"/>
                </a:solidFill>
                <a:latin typeface="Arial" panose="020B0604020202090204"/>
                <a:ea typeface="Arial" panose="020B0604020202090204"/>
              </a:rPr>
              <a:t>Create an exception handler </a:t>
            </a:r>
            <a:endParaRPr lang="en-US" sz="1800" b="0" strike="noStrike" spc="-1">
              <a:latin typeface="Arial" panose="020B06040202020902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2028</Words>
  <Application>WPS Presentation</Application>
  <PresentationFormat/>
  <Paragraphs>93</Paragraphs>
  <Slides>13</Slides>
  <Notes>0</Notes>
  <HiddenSlides>0</HiddenSlides>
  <MMClips>0</MMClips>
  <ScaleCrop>false</ScaleCrop>
  <HeadingPairs>
    <vt:vector size="6" baseType="variant">
      <vt:variant>
        <vt:lpstr>已用的字体</vt:lpstr>
      </vt:variant>
      <vt:variant>
        <vt:i4>14</vt:i4>
      </vt:variant>
      <vt:variant>
        <vt:lpstr>主题</vt:lpstr>
      </vt:variant>
      <vt:variant>
        <vt:i4>4</vt:i4>
      </vt:variant>
      <vt:variant>
        <vt:lpstr>幻灯片标题</vt:lpstr>
      </vt:variant>
      <vt:variant>
        <vt:i4>13</vt:i4>
      </vt:variant>
    </vt:vector>
  </HeadingPairs>
  <TitlesOfParts>
    <vt:vector size="31" baseType="lpstr">
      <vt:lpstr>Arial</vt:lpstr>
      <vt:lpstr>SimSun</vt:lpstr>
      <vt:lpstr>Wingdings</vt:lpstr>
      <vt:lpstr>Arial</vt:lpstr>
      <vt:lpstr>Symbol</vt:lpstr>
      <vt:lpstr>Kingsoft Sign</vt:lpstr>
      <vt:lpstr>Times New Roman</vt:lpstr>
      <vt:lpstr>Monaco</vt:lpstr>
      <vt:lpstr>Thonburi</vt:lpstr>
      <vt:lpstr>DejaVu Sans</vt:lpstr>
      <vt:lpstr>微软雅黑</vt:lpstr>
      <vt:lpstr>汉仪旗黑</vt:lpstr>
      <vt:lpstr>Arial Unicode MS</vt:lpstr>
      <vt:lpstr>汉仪书宋二KW</vt:lpstr>
      <vt:lpstr>Office Theme</vt:lpstr>
      <vt:lpstr>Office Theme</vt:lpstr>
      <vt:lpstr>Office Theme</vt:lpstr>
      <vt:lpstr>Office Theme</vt:lpstr>
      <vt:lpstr>PowerPoint 演示文稿</vt:lpstr>
      <vt:lpstr>PowerPoint 演示文稿</vt:lpstr>
      <vt:lpstr>Our Snake Game is much simpler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Lab Typing Game</dc:title>
  <dc:creator/>
  <cp:lastModifiedBy>chen</cp:lastModifiedBy>
  <cp:revision>10</cp:revision>
  <dcterms:created xsi:type="dcterms:W3CDTF">2022-05-27T21:49:13Z</dcterms:created>
  <dcterms:modified xsi:type="dcterms:W3CDTF">2022-05-27T21:49:13Z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11</vt:i4>
  </property>
  <property fmtid="{D5CDD505-2E9C-101B-9397-08002B2CF9AE}" pid="8" name="PresentationFormat">
    <vt:lpwstr>On-screen Show (16:9)</vt:lpwstr>
  </property>
  <property fmtid="{D5CDD505-2E9C-101B-9397-08002B2CF9AE}" pid="9" name="ScaleCrop">
    <vt:bool>false</vt:bool>
  </property>
  <property fmtid="{D5CDD505-2E9C-101B-9397-08002B2CF9AE}" pid="10" name="ShareDoc">
    <vt:bool>false</vt:bool>
  </property>
  <property fmtid="{D5CDD505-2E9C-101B-9397-08002B2CF9AE}" pid="11" name="Slides">
    <vt:i4>14</vt:i4>
  </property>
  <property fmtid="{D5CDD505-2E9C-101B-9397-08002B2CF9AE}" pid="12" name="KSOProductBuildVer">
    <vt:lpwstr>1033-3.9.6.6441</vt:lpwstr>
  </property>
</Properties>
</file>