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_rels/slideMaster4.xml.rels" ContentType="application/vnd.openxmlformats-package.relationships+xml"/>
  <Override PartName="/ppt/slideMasters/_rels/slideMaster1.xml.rels" ContentType="application/vnd.openxmlformats-package.relationships+xml"/>
  <Override PartName="/ppt/slideMasters/_rels/slideMaster3.xml.rels" ContentType="application/vnd.openxmlformats-package.relationships+xml"/>
  <Override PartName="/ppt/slideMasters/_rels/slideMaster2.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_rels/notesSlide10.xml.rels" ContentType="application/vnd.openxmlformats-package.relationships+xml"/>
  <Override PartName="/ppt/notesSlides/_rels/notesSlide9.xml.rels" ContentType="application/vnd.openxmlformats-package.relationships+xml"/>
  <Override PartName="/ppt/notesSlides/_rels/notesSlide6.xml.rels" ContentType="application/vnd.openxmlformats-package.relationships+xml"/>
  <Override PartName="/ppt/notesSlides/_rels/notesSlide8.xml.rels" ContentType="application/vnd.openxmlformats-package.relationships+xml"/>
  <Override PartName="/ppt/notesSlides/_rels/notesSlide2.xml.rels" ContentType="application/vnd.openxmlformats-package.relationships+xml"/>
  <Override PartName="/ppt/notesSlides/_rels/notesSlide7.xml.rels" ContentType="application/vnd.openxmlformats-package.relationships+xml"/>
  <Override PartName="/ppt/notesSlides/notesSlide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_rels/presentation.xml.rels" ContentType="application/vnd.openxmlformats-package.relationships+xml"/>
  <Override PartName="/ppt/slideLayouts/_rels/slideLayout5.xml.rels" ContentType="application/vnd.openxmlformats-package.relationships+xml"/>
  <Override PartName="/ppt/slideLayouts/_rels/slideLayout25.xml.rels" ContentType="application/vnd.openxmlformats-package.relationships+xml"/>
  <Override PartName="/ppt/slideLayouts/_rels/slideLayout10.xml.rels" ContentType="application/vnd.openxmlformats-package.relationships+xml"/>
  <Override PartName="/ppt/slideLayouts/_rels/slideLayout32.xml.rels" ContentType="application/vnd.openxmlformats-package.relationships+xml"/>
  <Override PartName="/ppt/slideLayouts/_rels/slideLayout16.xml.rels" ContentType="application/vnd.openxmlformats-package.relationships+xml"/>
  <Override PartName="/ppt/slideLayouts/_rels/slideLayout47.xml.rels" ContentType="application/vnd.openxmlformats-package.relationships+xml"/>
  <Override PartName="/ppt/slideLayouts/_rels/slideLayout26.xml.rels" ContentType="application/vnd.openxmlformats-package.relationships+xml"/>
  <Override PartName="/ppt/slideLayouts/_rels/slideLayout11.xml.rels" ContentType="application/vnd.openxmlformats-package.relationships+xml"/>
  <Override PartName="/ppt/slideLayouts/_rels/slideLayout17.xml.rels" ContentType="application/vnd.openxmlformats-package.relationships+xml"/>
  <Override PartName="/ppt/slideLayouts/_rels/slideLayout12.xml.rels" ContentType="application/vnd.openxmlformats-package.relationships+xml"/>
  <Override PartName="/ppt/slideLayouts/_rels/slideLayout18.xml.rels" ContentType="application/vnd.openxmlformats-package.relationships+xml"/>
  <Override PartName="/ppt/slideLayouts/_rels/slideLayout13.xml.rels" ContentType="application/vnd.openxmlformats-package.relationships+xml"/>
  <Override PartName="/ppt/slideLayouts/_rels/slideLayout19.xml.rels" ContentType="application/vnd.openxmlformats-package.relationships+xml"/>
  <Override PartName="/ppt/slideLayouts/_rels/slideLayout31.xml.rels" ContentType="application/vnd.openxmlformats-package.relationships+xml"/>
  <Override PartName="/ppt/slideLayouts/_rels/slideLayout24.xml.rels" ContentType="application/vnd.openxmlformats-package.relationships+xml"/>
  <Override PartName="/ppt/slideLayouts/_rels/slideLayout15.xml.rels" ContentType="application/vnd.openxmlformats-package.relationships+xml"/>
  <Override PartName="/ppt/slideLayouts/_rels/slideLayout6.xml.rels" ContentType="application/vnd.openxmlformats-package.relationships+xml"/>
  <Override PartName="/ppt/slideLayouts/_rels/slideLayout42.xml.rels" ContentType="application/vnd.openxmlformats-package.relationships+xml"/>
  <Override PartName="/ppt/slideLayouts/_rels/slideLayout35.xml.rels" ContentType="application/vnd.openxmlformats-package.relationships+xml"/>
  <Override PartName="/ppt/slideLayouts/_rels/slideLayout20.xml.rels" ContentType="application/vnd.openxmlformats-package.relationships+xml"/>
  <Override PartName="/ppt/slideLayouts/_rels/slideLayout41.xml.rels" ContentType="application/vnd.openxmlformats-package.relationships+xml"/>
  <Override PartName="/ppt/slideLayouts/_rels/slideLayout34.xml.rels" ContentType="application/vnd.openxmlformats-package.relationships+xml"/>
  <Override PartName="/ppt/slideLayouts/_rels/slideLayout4.xml.rels" ContentType="application/vnd.openxmlformats-package.relationships+xml"/>
  <Override PartName="/ppt/slideLayouts/_rels/slideLayout3.xml.rels" ContentType="application/vnd.openxmlformats-package.relationships+xml"/>
  <Override PartName="/ppt/slideLayouts/_rels/slideLayout9.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36.xml.rels" ContentType="application/vnd.openxmlformats-package.relationships+xml"/>
  <Override PartName="/ppt/slideLayouts/_rels/slideLayout21.xml.rels" ContentType="application/vnd.openxmlformats-package.relationships+xml"/>
  <Override PartName="/ppt/slideLayouts/_rels/slideLayout43.xml.rels" ContentType="application/vnd.openxmlformats-package.relationships+xml"/>
  <Override PartName="/ppt/slideLayouts/_rels/slideLayout27.xml.rels" ContentType="application/vnd.openxmlformats-package.relationships+xml"/>
  <Override PartName="/ppt/slideLayouts/_rels/slideLayout23.xml.rels" ContentType="application/vnd.openxmlformats-package.relationships+xml"/>
  <Override PartName="/ppt/slideLayouts/_rels/slideLayout38.xml.rels" ContentType="application/vnd.openxmlformats-package.relationships+xml"/>
  <Override PartName="/ppt/slideLayouts/_rels/slideLayout29.xml.rels" ContentType="application/vnd.openxmlformats-package.relationships+xml"/>
  <Override PartName="/ppt/slideLayouts/_rels/slideLayout14.xml.rels" ContentType="application/vnd.openxmlformats-package.relationships+xml"/>
  <Override PartName="/ppt/slideLayouts/_rels/slideLayout45.xml.rels" ContentType="application/vnd.openxmlformats-package.relationships+xml"/>
  <Override PartName="/ppt/slideLayouts/_rels/slideLayout30.xml.rels" ContentType="application/vnd.openxmlformats-package.relationships+xml"/>
  <Override PartName="/ppt/slideLayouts/_rels/slideLayout1.xml.rels" ContentType="application/vnd.openxmlformats-package.relationships+xml"/>
  <Override PartName="/ppt/slideLayouts/_rels/slideLayout7.xml.rels" ContentType="application/vnd.openxmlformats-package.relationships+xml"/>
  <Override PartName="/ppt/slideLayouts/_rels/slideLayout22.xml.rels" ContentType="application/vnd.openxmlformats-package.relationships+xml"/>
  <Override PartName="/ppt/slideLayouts/_rels/slideLayout37.xml.rels" ContentType="application/vnd.openxmlformats-package.relationships+xml"/>
  <Override PartName="/ppt/slideLayouts/_rels/slideLayout28.xml.rels" ContentType="application/vnd.openxmlformats-package.relationships+xml"/>
  <Override PartName="/ppt/slideLayouts/_rels/slideLayout44.xml.rels" ContentType="application/vnd.openxmlformats-package.relationships+xml"/>
  <Override PartName="/ppt/slideLayouts/_rels/slideLayout46.xml.rels" ContentType="application/vnd.openxmlformats-package.relationships+xml"/>
  <Override PartName="/ppt/slideLayouts/_rels/slideLayout48.xml.rels" ContentType="application/vnd.openxmlformats-package.relationships+xml"/>
  <Override PartName="/ppt/slideLayouts/_rels/slideLayout33.xml.rels" ContentType="application/vnd.openxmlformats-package.relationships+xml"/>
  <Override PartName="/ppt/slideLayouts/_rels/slideLayout40.xml.rels" ContentType="application/vnd.openxmlformats-package.relationships+xml"/>
  <Override PartName="/ppt/slideLayouts/_rels/slideLayout39.xml.rels" ContentType="application/vnd.openxmlformats-package.relationships+xml"/>
  <Override PartName="/ppt/slideLayouts/slideLayout29.xml" ContentType="application/vnd.openxmlformats-officedocument.presentationml.slideLayout+xml"/>
  <Override PartName="/ppt/slideLayouts/slideLayout9.xml" ContentType="application/vnd.openxmlformats-officedocument.presentationml.slideLayout+xml"/>
  <Override PartName="/ppt/slideLayouts/slideLayout28.xml" ContentType="application/vnd.openxmlformats-officedocument.presentationml.slideLayout+xml"/>
  <Override PartName="/ppt/slideLayouts/slideLayout8.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7.xml" ContentType="application/vnd.openxmlformats-officedocument.presentationml.slideLayout+xml"/>
  <Override PartName="/ppt/slideLayouts/slideLayout1.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8.xml" ContentType="application/vnd.openxmlformats-officedocument.presentationml.slideLayout+xml"/>
  <Override PartName="/ppt/slideLayouts/slideLayout2.xml" ContentType="application/vnd.openxmlformats-officedocument.presentationml.slideLayout+xml"/>
  <Override PartName="/ppt/slideLayouts/slideLayout22.xml" ContentType="application/vnd.openxmlformats-officedocument.presentationml.slideLayout+xml"/>
  <Override PartName="/ppt/slideLayouts/slideLayout19.xml" ContentType="application/vnd.openxmlformats-officedocument.presentationml.slideLayout+xml"/>
  <Override PartName="/ppt/slideLayouts/slideLayout3.xml" ContentType="application/vnd.openxmlformats-officedocument.presentationml.slideLayout+xml"/>
  <Override PartName="/ppt/slideLayouts/slideLayout23.xml" ContentType="application/vnd.openxmlformats-officedocument.presentationml.slideLayout+xml"/>
  <Override PartName="/ppt/slideLayouts/slideLayout4.xml" ContentType="application/vnd.openxmlformats-officedocument.presentationml.slideLayout+xml"/>
  <Override PartName="/ppt/slideLayouts/slideLayout2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34.xml" ContentType="application/vnd.openxmlformats-officedocument.presentationml.slideLayout+xml"/>
  <Override PartName="/ppt/slideLayouts/slideLayout46.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13.xml" ContentType="application/vnd.openxmlformats-officedocument.presentationml.slideLayout+xml"/>
  <Override PartName="/ppt/slideLayouts/slideLayout11.xml" ContentType="application/vnd.openxmlformats-officedocument.presentationml.slideLayout+xml"/>
  <Override PartName="/ppt/slideLayouts/slideLayout48.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Layouts/slideLayout47.xml" ContentType="application/vnd.openxmlformats-officedocument.presentationml.slideLayout+xml"/>
  <Override PartName="/ppt/slideLayouts/slideLayout27.xml" ContentType="application/vnd.openxmlformats-officedocument.presentationml.slideLayout+xml"/>
  <Override PartName="/ppt/slideLayouts/slideLayout7.xml" ContentType="application/vnd.openxmlformats-officedocument.presentationml.slideLayout+xml"/>
  <Override PartName="/ppt/slideLayouts/slideLayout26.xml" ContentType="application/vnd.openxmlformats-officedocument.presentationml.slideLayout+xml"/>
  <Override PartName="/ppt/slideLayouts/slideLayout6.xml" ContentType="application/vnd.openxmlformats-officedocument.presentationml.slideLayout+xml"/>
  <Override PartName="/ppt/slideLayouts/slideLayout25.xml" ContentType="application/vnd.openxmlformats-officedocument.presentationml.slideLayout+xml"/>
  <Override PartName="/ppt/slideLayouts/slideLayout5.xml" ContentType="application/vnd.openxmlformats-officedocument.presentationml.slideLayout+xml"/>
  <Override PartName="/ppt/media/image1.tif" ContentType="image/tiff"/>
  <Override PartName="/ppt/media/image2.tif" ContentType="image/tiff"/>
  <Override PartName="/ppt/media/image6.png" ContentType="image/png"/>
  <Override PartName="/ppt/media/image3.tif" ContentType="image/tiff"/>
  <Override PartName="/ppt/media/image7.png" ContentType="image/png"/>
  <Override PartName="/ppt/media/image4.tif" ContentType="image/tiff"/>
  <Override PartName="/ppt/media/image5.gif" ContentType="image/gif"/>
  <Override PartName="/ppt/notesMasters/_rels/notesMaster1.xml.rels" ContentType="application/vnd.openxmlformats-package.relationships+xml"/>
  <Override PartName="/ppt/notesMasters/notesMaster1.xml" ContentType="application/vnd.openxmlformats-officedocument.presentationml.notesMaster+xml"/>
  <Override PartName="/ppt/slides/_rels/slide8.xml.rels" ContentType="application/vnd.openxmlformats-package.relationships+xml"/>
  <Override PartName="/ppt/slides/_rels/slide9.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15.xml.rels" ContentType="application/vnd.openxmlformats-package.relationships+xml"/>
  <Override PartName="/ppt/slides/_rels/slide14.xml.rels" ContentType="application/vnd.openxmlformats-package.relationships+xml"/>
  <Override PartName="/ppt/slides/_rels/slide11.xml.rels" ContentType="application/vnd.openxmlformats-package.relationships+xml"/>
  <Override PartName="/ppt/slides/_rels/slide1.xml.rels" ContentType="application/vnd.openxmlformats-package.relationships+xml"/>
  <Override PartName="/ppt/slides/_rels/slide4.xml.rels" ContentType="application/vnd.openxmlformats-package.relationships+xml"/>
  <Override PartName="/ppt/slides/_rels/slide2.xml.rels" ContentType="application/vnd.openxmlformats-package.relationships+xml"/>
  <Override PartName="/ppt/slides/_rels/slide5.xml.rels" ContentType="application/vnd.openxmlformats-package.relationships+xml"/>
  <Override PartName="/ppt/slides/_rels/slide3.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10.xml.rels" ContentType="application/vnd.openxmlformats-package.relationships+xml"/>
  <Override PartName="/ppt/slides/slide13.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0.xml" ContentType="application/vnd.openxmlformats-officedocument.presentationml.slide+xml"/>
  <Override PartName="/ppt/slides/slide8.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9.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Lst>
  <p:sldSz cx="9144000" cy="51435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20" Type="http://schemas.openxmlformats.org/officeDocument/2006/relationships/slide" Target="slides/slide14.xml"/><Relationship Id="rId21" Type="http://schemas.openxmlformats.org/officeDocument/2006/relationships/slide" Target="slides/slide15.xml"/>
</Relationships>
</file>

<file path=ppt/notesMasters/_rels/notesMaster1.xml.rels><?xml version="1.0" encoding="UTF-8"?>
<Relationships xmlns="http://schemas.openxmlformats.org/package/2006/relationships"><Relationship Id="rId1" Type="http://schemas.openxmlformats.org/officeDocument/2006/relationships/theme" Target="../theme/theme5.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2" name="PlaceHolder 1"/>
          <p:cNvSpPr>
            <a:spLocks noGrp="1"/>
          </p:cNvSpPr>
          <p:nvPr>
            <p:ph type="sldImg"/>
          </p:nvPr>
        </p:nvSpPr>
        <p:spPr>
          <a:xfrm>
            <a:off x="533520" y="764280"/>
            <a:ext cx="6704640" cy="3771360"/>
          </a:xfrm>
          <a:prstGeom prst="rect">
            <a:avLst/>
          </a:prstGeom>
        </p:spPr>
        <p:txBody>
          <a:bodyPr lIns="0" rIns="0" tIns="0" bIns="0" anchor="ctr">
            <a:noAutofit/>
          </a:bodyPr>
          <a:p>
            <a:pPr algn="ctr"/>
            <a:r>
              <a:rPr b="0" lang="en-US" sz="4400" spc="-1" strike="noStrike">
                <a:latin typeface="Arial"/>
              </a:rPr>
              <a:t>Click to move the slide</a:t>
            </a:r>
            <a:endParaRPr b="0" lang="en-US" sz="4400" spc="-1" strike="noStrike">
              <a:latin typeface="Arial"/>
            </a:endParaRPr>
          </a:p>
        </p:txBody>
      </p:sp>
      <p:sp>
        <p:nvSpPr>
          <p:cNvPr id="153" name="PlaceHolder 2"/>
          <p:cNvSpPr>
            <a:spLocks noGrp="1"/>
          </p:cNvSpPr>
          <p:nvPr>
            <p:ph type="body"/>
          </p:nvPr>
        </p:nvSpPr>
        <p:spPr>
          <a:xfrm>
            <a:off x="777240" y="4777560"/>
            <a:ext cx="6217560" cy="4525920"/>
          </a:xfrm>
          <a:prstGeom prst="rect">
            <a:avLst/>
          </a:prstGeom>
        </p:spPr>
        <p:txBody>
          <a:bodyPr lIns="0" rIns="0" tIns="0" bIns="0">
            <a:noAutofit/>
          </a:bodyPr>
          <a:p>
            <a:r>
              <a:rPr b="0" lang="en-US" sz="2000" spc="-1" strike="noStrike">
                <a:latin typeface="Arial"/>
              </a:rPr>
              <a:t>Click to edit the notes format</a:t>
            </a:r>
            <a:endParaRPr b="0" lang="en-US" sz="2000" spc="-1" strike="noStrike">
              <a:latin typeface="Arial"/>
            </a:endParaRPr>
          </a:p>
        </p:txBody>
      </p:sp>
      <p:sp>
        <p:nvSpPr>
          <p:cNvPr id="154" name="PlaceHolder 3"/>
          <p:cNvSpPr>
            <a:spLocks noGrp="1"/>
          </p:cNvSpPr>
          <p:nvPr>
            <p:ph type="hdr"/>
          </p:nvPr>
        </p:nvSpPr>
        <p:spPr>
          <a:xfrm>
            <a:off x="0" y="0"/>
            <a:ext cx="3372840" cy="502560"/>
          </a:xfrm>
          <a:prstGeom prst="rect">
            <a:avLst/>
          </a:prstGeom>
        </p:spPr>
        <p:txBody>
          <a:bodyPr lIns="0" rIns="0" tIns="0" bIns="0">
            <a:noAutofit/>
          </a:bodyPr>
          <a:p>
            <a:r>
              <a:rPr b="0" lang="en-US" sz="1400" spc="-1" strike="noStrike">
                <a:latin typeface="Times New Roman"/>
              </a:rPr>
              <a:t>&lt;header&gt;</a:t>
            </a:r>
            <a:endParaRPr b="0" lang="en-US" sz="1400" spc="-1" strike="noStrike">
              <a:latin typeface="Times New Roman"/>
            </a:endParaRPr>
          </a:p>
        </p:txBody>
      </p:sp>
      <p:sp>
        <p:nvSpPr>
          <p:cNvPr id="155" name="PlaceHolder 4"/>
          <p:cNvSpPr>
            <a:spLocks noGrp="1"/>
          </p:cNvSpPr>
          <p:nvPr>
            <p:ph type="dt"/>
          </p:nvPr>
        </p:nvSpPr>
        <p:spPr>
          <a:xfrm>
            <a:off x="4399200" y="0"/>
            <a:ext cx="3372840" cy="502560"/>
          </a:xfrm>
          <a:prstGeom prst="rect">
            <a:avLst/>
          </a:prstGeom>
        </p:spPr>
        <p:txBody>
          <a:bodyPr lIns="0" rIns="0" tIns="0" bIns="0">
            <a:noAutofit/>
          </a:bodyPr>
          <a:p>
            <a:pPr algn="r"/>
            <a:r>
              <a:rPr b="0" lang="en-US" sz="1400" spc="-1" strike="noStrike">
                <a:latin typeface="Times New Roman"/>
              </a:rPr>
              <a:t>&lt;date/time&gt;</a:t>
            </a:r>
            <a:endParaRPr b="0" lang="en-US" sz="1400" spc="-1" strike="noStrike">
              <a:latin typeface="Times New Roman"/>
            </a:endParaRPr>
          </a:p>
        </p:txBody>
      </p:sp>
      <p:sp>
        <p:nvSpPr>
          <p:cNvPr id="156" name="PlaceHolder 5"/>
          <p:cNvSpPr>
            <a:spLocks noGrp="1"/>
          </p:cNvSpPr>
          <p:nvPr>
            <p:ph type="ftr"/>
          </p:nvPr>
        </p:nvSpPr>
        <p:spPr>
          <a:xfrm>
            <a:off x="0" y="9555480"/>
            <a:ext cx="3372840" cy="502560"/>
          </a:xfrm>
          <a:prstGeom prst="rect">
            <a:avLst/>
          </a:prstGeom>
        </p:spPr>
        <p:txBody>
          <a:bodyPr lIns="0" rIns="0" tIns="0" bIns="0" anchor="b">
            <a:noAutofit/>
          </a:bodyPr>
          <a:p>
            <a:r>
              <a:rPr b="0" lang="en-US" sz="1400" spc="-1" strike="noStrike">
                <a:latin typeface="Times New Roman"/>
              </a:rPr>
              <a:t>&lt;footer&gt;</a:t>
            </a:r>
            <a:endParaRPr b="0" lang="en-US" sz="1400" spc="-1" strike="noStrike">
              <a:latin typeface="Times New Roman"/>
            </a:endParaRPr>
          </a:p>
        </p:txBody>
      </p:sp>
      <p:sp>
        <p:nvSpPr>
          <p:cNvPr id="157" name="PlaceHolder 6"/>
          <p:cNvSpPr>
            <a:spLocks noGrp="1"/>
          </p:cNvSpPr>
          <p:nvPr>
            <p:ph type="sldNum"/>
          </p:nvPr>
        </p:nvSpPr>
        <p:spPr>
          <a:xfrm>
            <a:off x="4399200" y="9555480"/>
            <a:ext cx="3372840" cy="502560"/>
          </a:xfrm>
          <a:prstGeom prst="rect">
            <a:avLst/>
          </a:prstGeom>
        </p:spPr>
        <p:txBody>
          <a:bodyPr lIns="0" rIns="0" tIns="0" bIns="0" anchor="b">
            <a:noAutofit/>
          </a:bodyPr>
          <a:p>
            <a:pPr algn="r"/>
            <a:fld id="{C2C59AC7-DDBE-4924-91FC-5042C2B40F10}" type="slidenum">
              <a:rPr b="0" lang="en-US" sz="1400" spc="-1" strike="noStrike">
                <a:latin typeface="Times New Roman"/>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3" name="PlaceHolder 1"/>
          <p:cNvSpPr>
            <a:spLocks noGrp="1"/>
          </p:cNvSpPr>
          <p:nvPr>
            <p:ph type="sldImg"/>
          </p:nvPr>
        </p:nvSpPr>
        <p:spPr>
          <a:xfrm>
            <a:off x="380880" y="685800"/>
            <a:ext cx="6094800" cy="3427920"/>
          </a:xfrm>
          <a:prstGeom prst="rect">
            <a:avLst/>
          </a:prstGeom>
        </p:spPr>
      </p:sp>
      <p:sp>
        <p:nvSpPr>
          <p:cNvPr id="224" name="PlaceHolder 2"/>
          <p:cNvSpPr>
            <a:spLocks noGrp="1"/>
          </p:cNvSpPr>
          <p:nvPr>
            <p:ph type="body"/>
          </p:nvPr>
        </p:nvSpPr>
        <p:spPr>
          <a:xfrm>
            <a:off x="685800" y="4343400"/>
            <a:ext cx="5485320" cy="4113720"/>
          </a:xfrm>
          <a:prstGeom prst="rect">
            <a:avLst/>
          </a:prstGeom>
        </p:spPr>
        <p:txBody>
          <a:bodyPr lIns="0" rIns="0" tIns="91440" bIns="91440">
            <a:noAutofit/>
          </a:bodyPr>
          <a:p>
            <a:pPr marL="216000" indent="-215640">
              <a:lnSpc>
                <a:spcPct val="100000"/>
              </a:lnSpc>
              <a:tabLst>
                <a:tab algn="l" pos="0"/>
              </a:tabLst>
            </a:pPr>
            <a:r>
              <a:rPr b="0" lang="en" sz="1100" spc="-1" strike="noStrike">
                <a:latin typeface="Arial"/>
              </a:rPr>
              <a:t>*** Look at the common.s file</a:t>
            </a:r>
            <a:endParaRPr b="0" lang="en-US" sz="1100" spc="-1" strike="noStrike">
              <a:latin typeface="Arial"/>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3" name="PlaceHolder 1"/>
          <p:cNvSpPr>
            <a:spLocks noGrp="1"/>
          </p:cNvSpPr>
          <p:nvPr>
            <p:ph type="sldImg"/>
          </p:nvPr>
        </p:nvSpPr>
        <p:spPr>
          <a:xfrm>
            <a:off x="380880" y="685800"/>
            <a:ext cx="6094800" cy="3427920"/>
          </a:xfrm>
          <a:prstGeom prst="rect">
            <a:avLst/>
          </a:prstGeom>
        </p:spPr>
      </p:sp>
      <p:sp>
        <p:nvSpPr>
          <p:cNvPr id="214" name="PlaceHolder 2"/>
          <p:cNvSpPr>
            <a:spLocks noGrp="1"/>
          </p:cNvSpPr>
          <p:nvPr>
            <p:ph type="body"/>
          </p:nvPr>
        </p:nvSpPr>
        <p:spPr>
          <a:xfrm>
            <a:off x="685800" y="4343400"/>
            <a:ext cx="5485320" cy="4113720"/>
          </a:xfrm>
          <a:prstGeom prst="rect">
            <a:avLst/>
          </a:prstGeom>
        </p:spPr>
        <p:txBody>
          <a:bodyPr lIns="0" rIns="0" tIns="91440" bIns="91440">
            <a:noAutofit/>
          </a:bodyPr>
          <a:p>
            <a:pPr marL="216000" indent="-215640">
              <a:lnSpc>
                <a:spcPct val="100000"/>
              </a:lnSpc>
              <a:tabLst>
                <a:tab algn="l" pos="0"/>
              </a:tabLst>
            </a:pPr>
            <a:r>
              <a:rPr b="0" lang="en" sz="1100" spc="-1" strike="noStrike">
                <a:latin typeface="Arial"/>
              </a:rPr>
              <a:t>Typing games are common online and are used both for fun and for increasing skill of the user.  These games can improve accuracy and speed of the user playing the game. Although the typing game that you as a student will be creating is simple, it still follows the basic structure of a game. </a:t>
            </a:r>
            <a:endParaRPr b="0" lang="en-US" sz="1100" spc="-1" strike="noStrike">
              <a:latin typeface="Arial"/>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5" name="PlaceHolder 1"/>
          <p:cNvSpPr>
            <a:spLocks noGrp="1"/>
          </p:cNvSpPr>
          <p:nvPr>
            <p:ph type="sldImg"/>
          </p:nvPr>
        </p:nvSpPr>
        <p:spPr>
          <a:xfrm>
            <a:off x="380880" y="685800"/>
            <a:ext cx="6094800" cy="3427920"/>
          </a:xfrm>
          <a:prstGeom prst="rect">
            <a:avLst/>
          </a:prstGeom>
        </p:spPr>
      </p:sp>
      <p:sp>
        <p:nvSpPr>
          <p:cNvPr id="216" name="PlaceHolder 2"/>
          <p:cNvSpPr>
            <a:spLocks noGrp="1"/>
          </p:cNvSpPr>
          <p:nvPr>
            <p:ph type="body"/>
          </p:nvPr>
        </p:nvSpPr>
        <p:spPr>
          <a:xfrm>
            <a:off x="685800" y="4343400"/>
            <a:ext cx="5485320" cy="4113720"/>
          </a:xfrm>
          <a:prstGeom prst="rect">
            <a:avLst/>
          </a:prstGeom>
        </p:spPr>
        <p:txBody>
          <a:bodyPr lIns="0" rIns="0" tIns="91440" bIns="91440">
            <a:noAutofit/>
          </a:bodyPr>
          <a:p>
            <a:pPr marL="216000" indent="-215640">
              <a:lnSpc>
                <a:spcPct val="100000"/>
              </a:lnSpc>
              <a:tabLst>
                <a:tab algn="l" pos="0"/>
              </a:tabLst>
            </a:pPr>
            <a:r>
              <a:rPr b="0" lang="en" sz="1100" spc="-1" strike="noStrike">
                <a:latin typeface="Arial"/>
              </a:rPr>
              <a:t>A Linear Congruential Generator is a pseudo random generator. This allows numbers to be “randomly generated” to be used in this typing game. The Linear Congruential Generator is made up of four parts. The multiplier, the seed value, the increment and modulus. Each time the generator is used, you must save the generated value into the seed value spot, otherwise your generator will only produce one number.</a:t>
            </a:r>
            <a:endParaRPr b="0" lang="en-US" sz="1100" spc="-1" strike="noStrike">
              <a:latin typeface="Arial"/>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7" name="PlaceHolder 1"/>
          <p:cNvSpPr>
            <a:spLocks noGrp="1"/>
          </p:cNvSpPr>
          <p:nvPr>
            <p:ph type="sldImg"/>
          </p:nvPr>
        </p:nvSpPr>
        <p:spPr>
          <a:xfrm>
            <a:off x="380880" y="685800"/>
            <a:ext cx="6094800" cy="3427920"/>
          </a:xfrm>
          <a:prstGeom prst="rect">
            <a:avLst/>
          </a:prstGeom>
        </p:spPr>
      </p:sp>
      <p:sp>
        <p:nvSpPr>
          <p:cNvPr id="218" name="PlaceHolder 2"/>
          <p:cNvSpPr>
            <a:spLocks noGrp="1"/>
          </p:cNvSpPr>
          <p:nvPr>
            <p:ph type="body"/>
          </p:nvPr>
        </p:nvSpPr>
        <p:spPr>
          <a:xfrm>
            <a:off x="685800" y="4343400"/>
            <a:ext cx="5485320" cy="4113720"/>
          </a:xfrm>
          <a:prstGeom prst="rect">
            <a:avLst/>
          </a:prstGeom>
        </p:spPr>
        <p:txBody>
          <a:bodyPr lIns="0" rIns="0" tIns="91440" bIns="91440">
            <a:noAutofit/>
          </a:bodyPr>
          <a:p>
            <a:pPr marL="216000" indent="-215640">
              <a:lnSpc>
                <a:spcPct val="100000"/>
              </a:lnSpc>
              <a:tabLst>
                <a:tab algn="l" pos="0"/>
              </a:tabLst>
            </a:pPr>
            <a:r>
              <a:rPr b="0" lang="en" sz="1100" spc="-1" strike="noStrike">
                <a:latin typeface="Arial"/>
              </a:rPr>
              <a:t>This is an example of a linear congruential generator, with the multiplier value of 5, seed value of 4, increment of 13 and modulo of 5</a:t>
            </a:r>
            <a:endParaRPr b="0" lang="en-US" sz="1100" spc="-1" strike="noStrike">
              <a:latin typeface="Arial"/>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9" name="PlaceHolder 1"/>
          <p:cNvSpPr>
            <a:spLocks noGrp="1"/>
          </p:cNvSpPr>
          <p:nvPr>
            <p:ph type="sldImg"/>
          </p:nvPr>
        </p:nvSpPr>
        <p:spPr>
          <a:xfrm>
            <a:off x="380880" y="685800"/>
            <a:ext cx="6094800" cy="3427920"/>
          </a:xfrm>
          <a:prstGeom prst="rect">
            <a:avLst/>
          </a:prstGeom>
        </p:spPr>
      </p:sp>
      <p:sp>
        <p:nvSpPr>
          <p:cNvPr id="220" name="PlaceHolder 2"/>
          <p:cNvSpPr>
            <a:spLocks noGrp="1"/>
          </p:cNvSpPr>
          <p:nvPr>
            <p:ph type="body"/>
          </p:nvPr>
        </p:nvSpPr>
        <p:spPr>
          <a:xfrm>
            <a:off x="685800" y="4343400"/>
            <a:ext cx="5485320" cy="4113720"/>
          </a:xfrm>
          <a:prstGeom prst="rect">
            <a:avLst/>
          </a:prstGeom>
        </p:spPr>
        <p:txBody>
          <a:bodyPr lIns="0" rIns="0" tIns="91440" bIns="91440">
            <a:noAutofit/>
          </a:bodyPr>
          <a:p>
            <a:pPr marL="216000" indent="-215640">
              <a:lnSpc>
                <a:spcPct val="100000"/>
              </a:lnSpc>
              <a:tabLst>
                <a:tab algn="l" pos="0"/>
              </a:tabLst>
            </a:pPr>
            <a:r>
              <a:rPr b="0" lang="en" sz="1100" spc="-1" strike="noStrike">
                <a:latin typeface="Arial"/>
              </a:rPr>
              <a:t>While Rars has the option to have interruptions, the student creating the programs must enable them. Additionally, the student must create an exception handler to deal specifically with the interrupts they have enabled. </a:t>
            </a:r>
            <a:endParaRPr b="0" lang="en-US" sz="1100" spc="-1" strike="noStrike">
              <a:latin typeface="Arial"/>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1" name="PlaceHolder 1"/>
          <p:cNvSpPr>
            <a:spLocks noGrp="1"/>
          </p:cNvSpPr>
          <p:nvPr>
            <p:ph type="sldImg"/>
          </p:nvPr>
        </p:nvSpPr>
        <p:spPr>
          <a:xfrm>
            <a:off x="380880" y="685800"/>
            <a:ext cx="6094800" cy="3427920"/>
          </a:xfrm>
          <a:prstGeom prst="rect">
            <a:avLst/>
          </a:prstGeom>
        </p:spPr>
      </p:sp>
      <p:sp>
        <p:nvSpPr>
          <p:cNvPr id="222" name="PlaceHolder 2"/>
          <p:cNvSpPr>
            <a:spLocks noGrp="1"/>
          </p:cNvSpPr>
          <p:nvPr>
            <p:ph type="body"/>
          </p:nvPr>
        </p:nvSpPr>
        <p:spPr>
          <a:xfrm>
            <a:off x="685800" y="4343400"/>
            <a:ext cx="5485320" cy="4113720"/>
          </a:xfrm>
          <a:prstGeom prst="rect">
            <a:avLst/>
          </a:prstGeom>
        </p:spPr>
        <p:txBody>
          <a:bodyPr lIns="0" rIns="0" tIns="91440" bIns="91440">
            <a:noAutofit/>
          </a:bodyPr>
          <a:p>
            <a:pPr marL="216000" indent="-215640">
              <a:lnSpc>
                <a:spcPct val="100000"/>
              </a:lnSpc>
              <a:tabLst>
                <a:tab algn="l" pos="0"/>
              </a:tabLst>
            </a:pPr>
            <a:r>
              <a:rPr b="0" lang="en" sz="1100" spc="-1" strike="noStrike">
                <a:latin typeface="Arial"/>
              </a:rPr>
              <a:t>Note, that everytime a keyboard interrupt occurs, i.e. a key is pressed, the bit 1 of the keyboard control must be reset everytime. </a:t>
            </a:r>
            <a:endParaRPr b="0" lang="en-US" sz="11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US" sz="4400" spc="-1" strike="noStrike">
              <a:latin typeface="Arial"/>
            </a:endParaRPr>
          </a:p>
        </p:txBody>
      </p:sp>
      <p:sp>
        <p:nvSpPr>
          <p:cNvPr id="24" name="PlaceHolder 2"/>
          <p:cNvSpPr>
            <a:spLocks noGrp="1"/>
          </p:cNvSpPr>
          <p:nvPr>
            <p:ph type="body"/>
          </p:nvPr>
        </p:nvSpPr>
        <p:spPr>
          <a:xfrm>
            <a:off x="457200" y="1203480"/>
            <a:ext cx="8229240" cy="1422720"/>
          </a:xfrm>
          <a:prstGeom prst="rect">
            <a:avLst/>
          </a:prstGeom>
        </p:spPr>
        <p:txBody>
          <a:bodyPr lIns="0" rIns="0" tIns="0" bIns="0">
            <a:normAutofit/>
          </a:bodyPr>
          <a:p>
            <a:endParaRPr b="0" lang="en-US" sz="3200" spc="-1" strike="noStrike">
              <a:latin typeface="Arial"/>
            </a:endParaRPr>
          </a:p>
        </p:txBody>
      </p:sp>
      <p:sp>
        <p:nvSpPr>
          <p:cNvPr id="25" name="PlaceHolder 3"/>
          <p:cNvSpPr>
            <a:spLocks noGrp="1"/>
          </p:cNvSpPr>
          <p:nvPr>
            <p:ph type="body"/>
          </p:nvPr>
        </p:nvSpPr>
        <p:spPr>
          <a:xfrm>
            <a:off x="457200" y="2761920"/>
            <a:ext cx="8229240" cy="1422720"/>
          </a:xfrm>
          <a:prstGeom prst="rect">
            <a:avLst/>
          </a:prstGeom>
        </p:spPr>
        <p:txBody>
          <a:bodyPr lIns="0" rIns="0" tIns="0" bIns="0">
            <a:normAutofit/>
          </a:bodyPr>
          <a:p>
            <a:endParaRPr b="0" lang="en-US"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US" sz="4400" spc="-1" strike="noStrike">
              <a:latin typeface="Arial"/>
            </a:endParaRPr>
          </a:p>
        </p:txBody>
      </p:sp>
      <p:sp>
        <p:nvSpPr>
          <p:cNvPr id="27" name="PlaceHolder 2"/>
          <p:cNvSpPr>
            <a:spLocks noGrp="1"/>
          </p:cNvSpPr>
          <p:nvPr>
            <p:ph type="body"/>
          </p:nvPr>
        </p:nvSpPr>
        <p:spPr>
          <a:xfrm>
            <a:off x="457200" y="1203480"/>
            <a:ext cx="4015800" cy="1422720"/>
          </a:xfrm>
          <a:prstGeom prst="rect">
            <a:avLst/>
          </a:prstGeom>
        </p:spPr>
        <p:txBody>
          <a:bodyPr lIns="0" rIns="0" tIns="0" bIns="0">
            <a:normAutofit/>
          </a:bodyPr>
          <a:p>
            <a:endParaRPr b="0" lang="en-US" sz="3200" spc="-1" strike="noStrike">
              <a:latin typeface="Arial"/>
            </a:endParaRPr>
          </a:p>
        </p:txBody>
      </p:sp>
      <p:sp>
        <p:nvSpPr>
          <p:cNvPr id="28" name="PlaceHolder 3"/>
          <p:cNvSpPr>
            <a:spLocks noGrp="1"/>
          </p:cNvSpPr>
          <p:nvPr>
            <p:ph type="body"/>
          </p:nvPr>
        </p:nvSpPr>
        <p:spPr>
          <a:xfrm>
            <a:off x="4674240" y="1203480"/>
            <a:ext cx="4015800" cy="1422720"/>
          </a:xfrm>
          <a:prstGeom prst="rect">
            <a:avLst/>
          </a:prstGeom>
        </p:spPr>
        <p:txBody>
          <a:bodyPr lIns="0" rIns="0" tIns="0" bIns="0">
            <a:normAutofit/>
          </a:bodyPr>
          <a:p>
            <a:endParaRPr b="0" lang="en-US" sz="3200" spc="-1" strike="noStrike">
              <a:latin typeface="Arial"/>
            </a:endParaRPr>
          </a:p>
        </p:txBody>
      </p:sp>
      <p:sp>
        <p:nvSpPr>
          <p:cNvPr id="29" name="PlaceHolder 4"/>
          <p:cNvSpPr>
            <a:spLocks noGrp="1"/>
          </p:cNvSpPr>
          <p:nvPr>
            <p:ph type="body"/>
          </p:nvPr>
        </p:nvSpPr>
        <p:spPr>
          <a:xfrm>
            <a:off x="457200" y="2761920"/>
            <a:ext cx="4015800" cy="1422720"/>
          </a:xfrm>
          <a:prstGeom prst="rect">
            <a:avLst/>
          </a:prstGeom>
        </p:spPr>
        <p:txBody>
          <a:bodyPr lIns="0" rIns="0" tIns="0" bIns="0">
            <a:normAutofit/>
          </a:bodyPr>
          <a:p>
            <a:endParaRPr b="0" lang="en-US" sz="3200" spc="-1" strike="noStrike">
              <a:latin typeface="Arial"/>
            </a:endParaRPr>
          </a:p>
        </p:txBody>
      </p:sp>
      <p:sp>
        <p:nvSpPr>
          <p:cNvPr id="30" name="PlaceHolder 5"/>
          <p:cNvSpPr>
            <a:spLocks noGrp="1"/>
          </p:cNvSpPr>
          <p:nvPr>
            <p:ph type="body"/>
          </p:nvPr>
        </p:nvSpPr>
        <p:spPr>
          <a:xfrm>
            <a:off x="4674240" y="2761920"/>
            <a:ext cx="4015800" cy="1422720"/>
          </a:xfrm>
          <a:prstGeom prst="rect">
            <a:avLst/>
          </a:prstGeom>
        </p:spPr>
        <p:txBody>
          <a:bodyPr lIns="0" rIns="0" tIns="0" bIns="0">
            <a:normAutofit/>
          </a:bodyPr>
          <a:p>
            <a:endParaRPr b="0" lang="en-US"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US" sz="4400" spc="-1" strike="noStrike">
              <a:latin typeface="Arial"/>
            </a:endParaRPr>
          </a:p>
        </p:txBody>
      </p:sp>
      <p:sp>
        <p:nvSpPr>
          <p:cNvPr id="32" name="PlaceHolder 2"/>
          <p:cNvSpPr>
            <a:spLocks noGrp="1"/>
          </p:cNvSpPr>
          <p:nvPr>
            <p:ph type="body"/>
          </p:nvPr>
        </p:nvSpPr>
        <p:spPr>
          <a:xfrm>
            <a:off x="457200" y="1203480"/>
            <a:ext cx="2649600" cy="1422720"/>
          </a:xfrm>
          <a:prstGeom prst="rect">
            <a:avLst/>
          </a:prstGeom>
        </p:spPr>
        <p:txBody>
          <a:bodyPr lIns="0" rIns="0" tIns="0" bIns="0">
            <a:normAutofit/>
          </a:bodyPr>
          <a:p>
            <a:endParaRPr b="0" lang="en-US" sz="3200" spc="-1" strike="noStrike">
              <a:latin typeface="Arial"/>
            </a:endParaRPr>
          </a:p>
        </p:txBody>
      </p:sp>
      <p:sp>
        <p:nvSpPr>
          <p:cNvPr id="33" name="PlaceHolder 3"/>
          <p:cNvSpPr>
            <a:spLocks noGrp="1"/>
          </p:cNvSpPr>
          <p:nvPr>
            <p:ph type="body"/>
          </p:nvPr>
        </p:nvSpPr>
        <p:spPr>
          <a:xfrm>
            <a:off x="3239640" y="1203480"/>
            <a:ext cx="2649600" cy="1422720"/>
          </a:xfrm>
          <a:prstGeom prst="rect">
            <a:avLst/>
          </a:prstGeom>
        </p:spPr>
        <p:txBody>
          <a:bodyPr lIns="0" rIns="0" tIns="0" bIns="0">
            <a:normAutofit/>
          </a:bodyPr>
          <a:p>
            <a:endParaRPr b="0" lang="en-US" sz="3200" spc="-1" strike="noStrike">
              <a:latin typeface="Arial"/>
            </a:endParaRPr>
          </a:p>
        </p:txBody>
      </p:sp>
      <p:sp>
        <p:nvSpPr>
          <p:cNvPr id="34" name="PlaceHolder 4"/>
          <p:cNvSpPr>
            <a:spLocks noGrp="1"/>
          </p:cNvSpPr>
          <p:nvPr>
            <p:ph type="body"/>
          </p:nvPr>
        </p:nvSpPr>
        <p:spPr>
          <a:xfrm>
            <a:off x="6022080" y="1203480"/>
            <a:ext cx="2649600" cy="1422720"/>
          </a:xfrm>
          <a:prstGeom prst="rect">
            <a:avLst/>
          </a:prstGeom>
        </p:spPr>
        <p:txBody>
          <a:bodyPr lIns="0" rIns="0" tIns="0" bIns="0">
            <a:normAutofit/>
          </a:bodyPr>
          <a:p>
            <a:endParaRPr b="0" lang="en-US" sz="3200" spc="-1" strike="noStrike">
              <a:latin typeface="Arial"/>
            </a:endParaRPr>
          </a:p>
        </p:txBody>
      </p:sp>
      <p:sp>
        <p:nvSpPr>
          <p:cNvPr id="35" name="PlaceHolder 5"/>
          <p:cNvSpPr>
            <a:spLocks noGrp="1"/>
          </p:cNvSpPr>
          <p:nvPr>
            <p:ph type="body"/>
          </p:nvPr>
        </p:nvSpPr>
        <p:spPr>
          <a:xfrm>
            <a:off x="457200" y="2761920"/>
            <a:ext cx="2649600" cy="1422720"/>
          </a:xfrm>
          <a:prstGeom prst="rect">
            <a:avLst/>
          </a:prstGeom>
        </p:spPr>
        <p:txBody>
          <a:bodyPr lIns="0" rIns="0" tIns="0" bIns="0">
            <a:normAutofit/>
          </a:bodyPr>
          <a:p>
            <a:endParaRPr b="0" lang="en-US" sz="3200" spc="-1" strike="noStrike">
              <a:latin typeface="Arial"/>
            </a:endParaRPr>
          </a:p>
        </p:txBody>
      </p:sp>
      <p:sp>
        <p:nvSpPr>
          <p:cNvPr id="36" name="PlaceHolder 6"/>
          <p:cNvSpPr>
            <a:spLocks noGrp="1"/>
          </p:cNvSpPr>
          <p:nvPr>
            <p:ph type="body"/>
          </p:nvPr>
        </p:nvSpPr>
        <p:spPr>
          <a:xfrm>
            <a:off x="3239640" y="2761920"/>
            <a:ext cx="2649600" cy="1422720"/>
          </a:xfrm>
          <a:prstGeom prst="rect">
            <a:avLst/>
          </a:prstGeom>
        </p:spPr>
        <p:txBody>
          <a:bodyPr lIns="0" rIns="0" tIns="0" bIns="0">
            <a:normAutofit/>
          </a:bodyPr>
          <a:p>
            <a:endParaRPr b="0" lang="en-US" sz="3200" spc="-1" strike="noStrike">
              <a:latin typeface="Arial"/>
            </a:endParaRPr>
          </a:p>
        </p:txBody>
      </p:sp>
      <p:sp>
        <p:nvSpPr>
          <p:cNvPr id="37" name="PlaceHolder 7"/>
          <p:cNvSpPr>
            <a:spLocks noGrp="1"/>
          </p:cNvSpPr>
          <p:nvPr>
            <p:ph type="body"/>
          </p:nvPr>
        </p:nvSpPr>
        <p:spPr>
          <a:xfrm>
            <a:off x="6022080" y="2761920"/>
            <a:ext cx="2649600" cy="1422720"/>
          </a:xfrm>
          <a:prstGeom prst="rect">
            <a:avLst/>
          </a:prstGeom>
        </p:spPr>
        <p:txBody>
          <a:bodyPr lIns="0" rIns="0" tIns="0" bIns="0">
            <a:normAutofit/>
          </a:bodyPr>
          <a:p>
            <a:endParaRPr b="0" lang="en-US"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US" sz="4400" spc="-1" strike="noStrike">
              <a:latin typeface="Arial"/>
            </a:endParaRPr>
          </a:p>
        </p:txBody>
      </p:sp>
      <p:sp>
        <p:nvSpPr>
          <p:cNvPr id="41" name="PlaceHolder 2"/>
          <p:cNvSpPr>
            <a:spLocks noGrp="1"/>
          </p:cNvSpPr>
          <p:nvPr>
            <p:ph type="subTitle"/>
          </p:nvPr>
        </p:nvSpPr>
        <p:spPr>
          <a:xfrm>
            <a:off x="457200" y="1203480"/>
            <a:ext cx="8229240" cy="29829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US" sz="4400" spc="-1" strike="noStrike">
              <a:latin typeface="Arial"/>
            </a:endParaRPr>
          </a:p>
        </p:txBody>
      </p:sp>
      <p:sp>
        <p:nvSpPr>
          <p:cNvPr id="43" name="PlaceHolder 2"/>
          <p:cNvSpPr>
            <a:spLocks noGrp="1"/>
          </p:cNvSpPr>
          <p:nvPr>
            <p:ph type="body"/>
          </p:nvPr>
        </p:nvSpPr>
        <p:spPr>
          <a:xfrm>
            <a:off x="457200" y="1203480"/>
            <a:ext cx="8229240" cy="2982960"/>
          </a:xfrm>
          <a:prstGeom prst="rect">
            <a:avLst/>
          </a:prstGeom>
        </p:spPr>
        <p:txBody>
          <a:bodyPr lIns="0" rIns="0" tIns="0" bIns="0">
            <a:normAutofit/>
          </a:bodyPr>
          <a:p>
            <a:endParaRPr b="0" lang="en-US"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US" sz="4400" spc="-1" strike="noStrike">
              <a:latin typeface="Arial"/>
            </a:endParaRPr>
          </a:p>
        </p:txBody>
      </p:sp>
      <p:sp>
        <p:nvSpPr>
          <p:cNvPr id="45" name="PlaceHolder 2"/>
          <p:cNvSpPr>
            <a:spLocks noGrp="1"/>
          </p:cNvSpPr>
          <p:nvPr>
            <p:ph type="body"/>
          </p:nvPr>
        </p:nvSpPr>
        <p:spPr>
          <a:xfrm>
            <a:off x="457200" y="1203480"/>
            <a:ext cx="4015800" cy="2982960"/>
          </a:xfrm>
          <a:prstGeom prst="rect">
            <a:avLst/>
          </a:prstGeom>
        </p:spPr>
        <p:txBody>
          <a:bodyPr lIns="0" rIns="0" tIns="0" bIns="0">
            <a:normAutofit/>
          </a:bodyPr>
          <a:p>
            <a:endParaRPr b="0" lang="en-US" sz="3200" spc="-1" strike="noStrike">
              <a:latin typeface="Arial"/>
            </a:endParaRPr>
          </a:p>
        </p:txBody>
      </p:sp>
      <p:sp>
        <p:nvSpPr>
          <p:cNvPr id="46" name="PlaceHolder 3"/>
          <p:cNvSpPr>
            <a:spLocks noGrp="1"/>
          </p:cNvSpPr>
          <p:nvPr>
            <p:ph type="body"/>
          </p:nvPr>
        </p:nvSpPr>
        <p:spPr>
          <a:xfrm>
            <a:off x="4674240" y="1203480"/>
            <a:ext cx="4015800" cy="2982960"/>
          </a:xfrm>
          <a:prstGeom prst="rect">
            <a:avLst/>
          </a:prstGeom>
        </p:spPr>
        <p:txBody>
          <a:bodyPr lIns="0" rIns="0" tIns="0" bIns="0">
            <a:normAutofit/>
          </a:bodyPr>
          <a:p>
            <a:endParaRPr b="0" lang="en-US"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457200" y="205200"/>
            <a:ext cx="8229240" cy="398124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US" sz="4400" spc="-1" strike="noStrike">
              <a:latin typeface="Arial"/>
            </a:endParaRPr>
          </a:p>
        </p:txBody>
      </p:sp>
      <p:sp>
        <p:nvSpPr>
          <p:cNvPr id="50" name="PlaceHolder 2"/>
          <p:cNvSpPr>
            <a:spLocks noGrp="1"/>
          </p:cNvSpPr>
          <p:nvPr>
            <p:ph type="body"/>
          </p:nvPr>
        </p:nvSpPr>
        <p:spPr>
          <a:xfrm>
            <a:off x="457200" y="1203480"/>
            <a:ext cx="4015800" cy="1422720"/>
          </a:xfrm>
          <a:prstGeom prst="rect">
            <a:avLst/>
          </a:prstGeom>
        </p:spPr>
        <p:txBody>
          <a:bodyPr lIns="0" rIns="0" tIns="0" bIns="0">
            <a:normAutofit/>
          </a:bodyPr>
          <a:p>
            <a:endParaRPr b="0" lang="en-US" sz="3200" spc="-1" strike="noStrike">
              <a:latin typeface="Arial"/>
            </a:endParaRPr>
          </a:p>
        </p:txBody>
      </p:sp>
      <p:sp>
        <p:nvSpPr>
          <p:cNvPr id="51" name="PlaceHolder 3"/>
          <p:cNvSpPr>
            <a:spLocks noGrp="1"/>
          </p:cNvSpPr>
          <p:nvPr>
            <p:ph type="body"/>
          </p:nvPr>
        </p:nvSpPr>
        <p:spPr>
          <a:xfrm>
            <a:off x="4674240" y="1203480"/>
            <a:ext cx="4015800" cy="2982960"/>
          </a:xfrm>
          <a:prstGeom prst="rect">
            <a:avLst/>
          </a:prstGeom>
        </p:spPr>
        <p:txBody>
          <a:bodyPr lIns="0" rIns="0" tIns="0" bIns="0">
            <a:normAutofit/>
          </a:bodyPr>
          <a:p>
            <a:endParaRPr b="0" lang="en-US" sz="3200" spc="-1" strike="noStrike">
              <a:latin typeface="Arial"/>
            </a:endParaRPr>
          </a:p>
        </p:txBody>
      </p:sp>
      <p:sp>
        <p:nvSpPr>
          <p:cNvPr id="52" name="PlaceHolder 4"/>
          <p:cNvSpPr>
            <a:spLocks noGrp="1"/>
          </p:cNvSpPr>
          <p:nvPr>
            <p:ph type="body"/>
          </p:nvPr>
        </p:nvSpPr>
        <p:spPr>
          <a:xfrm>
            <a:off x="457200" y="2761920"/>
            <a:ext cx="4015800" cy="1422720"/>
          </a:xfrm>
          <a:prstGeom prst="rect">
            <a:avLst/>
          </a:prstGeom>
        </p:spPr>
        <p:txBody>
          <a:bodyPr lIns="0" rIns="0" tIns="0" bIns="0">
            <a:normAutofit/>
          </a:bodyPr>
          <a:p>
            <a:endParaRPr b="0" lang="en-US"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US" sz="4400" spc="-1" strike="noStrike">
              <a:latin typeface="Arial"/>
            </a:endParaRPr>
          </a:p>
        </p:txBody>
      </p:sp>
      <p:sp>
        <p:nvSpPr>
          <p:cNvPr id="3" name="PlaceHolder 2"/>
          <p:cNvSpPr>
            <a:spLocks noGrp="1"/>
          </p:cNvSpPr>
          <p:nvPr>
            <p:ph type="subTitle"/>
          </p:nvPr>
        </p:nvSpPr>
        <p:spPr>
          <a:xfrm>
            <a:off x="457200" y="1203480"/>
            <a:ext cx="8229240" cy="29829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US" sz="4400" spc="-1" strike="noStrike">
              <a:latin typeface="Arial"/>
            </a:endParaRPr>
          </a:p>
        </p:txBody>
      </p:sp>
      <p:sp>
        <p:nvSpPr>
          <p:cNvPr id="54" name="PlaceHolder 2"/>
          <p:cNvSpPr>
            <a:spLocks noGrp="1"/>
          </p:cNvSpPr>
          <p:nvPr>
            <p:ph type="body"/>
          </p:nvPr>
        </p:nvSpPr>
        <p:spPr>
          <a:xfrm>
            <a:off x="457200" y="1203480"/>
            <a:ext cx="4015800" cy="2982960"/>
          </a:xfrm>
          <a:prstGeom prst="rect">
            <a:avLst/>
          </a:prstGeom>
        </p:spPr>
        <p:txBody>
          <a:bodyPr lIns="0" rIns="0" tIns="0" bIns="0">
            <a:normAutofit/>
          </a:bodyPr>
          <a:p>
            <a:endParaRPr b="0" lang="en-US" sz="3200" spc="-1" strike="noStrike">
              <a:latin typeface="Arial"/>
            </a:endParaRPr>
          </a:p>
        </p:txBody>
      </p:sp>
      <p:sp>
        <p:nvSpPr>
          <p:cNvPr id="55" name="PlaceHolder 3"/>
          <p:cNvSpPr>
            <a:spLocks noGrp="1"/>
          </p:cNvSpPr>
          <p:nvPr>
            <p:ph type="body"/>
          </p:nvPr>
        </p:nvSpPr>
        <p:spPr>
          <a:xfrm>
            <a:off x="4674240" y="1203480"/>
            <a:ext cx="4015800" cy="1422720"/>
          </a:xfrm>
          <a:prstGeom prst="rect">
            <a:avLst/>
          </a:prstGeom>
        </p:spPr>
        <p:txBody>
          <a:bodyPr lIns="0" rIns="0" tIns="0" bIns="0">
            <a:normAutofit/>
          </a:bodyPr>
          <a:p>
            <a:endParaRPr b="0" lang="en-US" sz="3200" spc="-1" strike="noStrike">
              <a:latin typeface="Arial"/>
            </a:endParaRPr>
          </a:p>
        </p:txBody>
      </p:sp>
      <p:sp>
        <p:nvSpPr>
          <p:cNvPr id="56" name="PlaceHolder 4"/>
          <p:cNvSpPr>
            <a:spLocks noGrp="1"/>
          </p:cNvSpPr>
          <p:nvPr>
            <p:ph type="body"/>
          </p:nvPr>
        </p:nvSpPr>
        <p:spPr>
          <a:xfrm>
            <a:off x="4674240" y="2761920"/>
            <a:ext cx="4015800" cy="1422720"/>
          </a:xfrm>
          <a:prstGeom prst="rect">
            <a:avLst/>
          </a:prstGeom>
        </p:spPr>
        <p:txBody>
          <a:bodyPr lIns="0" rIns="0" tIns="0" bIns="0">
            <a:normAutofit/>
          </a:bodyPr>
          <a:p>
            <a:endParaRPr b="0" lang="en-US"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US" sz="4400" spc="-1" strike="noStrike">
              <a:latin typeface="Arial"/>
            </a:endParaRPr>
          </a:p>
        </p:txBody>
      </p:sp>
      <p:sp>
        <p:nvSpPr>
          <p:cNvPr id="58" name="PlaceHolder 2"/>
          <p:cNvSpPr>
            <a:spLocks noGrp="1"/>
          </p:cNvSpPr>
          <p:nvPr>
            <p:ph type="body"/>
          </p:nvPr>
        </p:nvSpPr>
        <p:spPr>
          <a:xfrm>
            <a:off x="457200" y="1203480"/>
            <a:ext cx="4015800" cy="1422720"/>
          </a:xfrm>
          <a:prstGeom prst="rect">
            <a:avLst/>
          </a:prstGeom>
        </p:spPr>
        <p:txBody>
          <a:bodyPr lIns="0" rIns="0" tIns="0" bIns="0">
            <a:normAutofit/>
          </a:bodyPr>
          <a:p>
            <a:endParaRPr b="0" lang="en-US" sz="3200" spc="-1" strike="noStrike">
              <a:latin typeface="Arial"/>
            </a:endParaRPr>
          </a:p>
        </p:txBody>
      </p:sp>
      <p:sp>
        <p:nvSpPr>
          <p:cNvPr id="59" name="PlaceHolder 3"/>
          <p:cNvSpPr>
            <a:spLocks noGrp="1"/>
          </p:cNvSpPr>
          <p:nvPr>
            <p:ph type="body"/>
          </p:nvPr>
        </p:nvSpPr>
        <p:spPr>
          <a:xfrm>
            <a:off x="4674240" y="1203480"/>
            <a:ext cx="4015800" cy="1422720"/>
          </a:xfrm>
          <a:prstGeom prst="rect">
            <a:avLst/>
          </a:prstGeom>
        </p:spPr>
        <p:txBody>
          <a:bodyPr lIns="0" rIns="0" tIns="0" bIns="0">
            <a:normAutofit/>
          </a:bodyPr>
          <a:p>
            <a:endParaRPr b="0" lang="en-US" sz="3200" spc="-1" strike="noStrike">
              <a:latin typeface="Arial"/>
            </a:endParaRPr>
          </a:p>
        </p:txBody>
      </p:sp>
      <p:sp>
        <p:nvSpPr>
          <p:cNvPr id="60" name="PlaceHolder 4"/>
          <p:cNvSpPr>
            <a:spLocks noGrp="1"/>
          </p:cNvSpPr>
          <p:nvPr>
            <p:ph type="body"/>
          </p:nvPr>
        </p:nvSpPr>
        <p:spPr>
          <a:xfrm>
            <a:off x="457200" y="2761920"/>
            <a:ext cx="8229240" cy="1422720"/>
          </a:xfrm>
          <a:prstGeom prst="rect">
            <a:avLst/>
          </a:prstGeom>
        </p:spPr>
        <p:txBody>
          <a:bodyPr lIns="0" rIns="0" tIns="0" bIns="0">
            <a:normAutofit/>
          </a:bodyPr>
          <a:p>
            <a:endParaRPr b="0" lang="en-US"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US" sz="4400" spc="-1" strike="noStrike">
              <a:latin typeface="Arial"/>
            </a:endParaRPr>
          </a:p>
        </p:txBody>
      </p:sp>
      <p:sp>
        <p:nvSpPr>
          <p:cNvPr id="62" name="PlaceHolder 2"/>
          <p:cNvSpPr>
            <a:spLocks noGrp="1"/>
          </p:cNvSpPr>
          <p:nvPr>
            <p:ph type="body"/>
          </p:nvPr>
        </p:nvSpPr>
        <p:spPr>
          <a:xfrm>
            <a:off x="457200" y="1203480"/>
            <a:ext cx="8229240" cy="1422720"/>
          </a:xfrm>
          <a:prstGeom prst="rect">
            <a:avLst/>
          </a:prstGeom>
        </p:spPr>
        <p:txBody>
          <a:bodyPr lIns="0" rIns="0" tIns="0" bIns="0">
            <a:normAutofit/>
          </a:bodyPr>
          <a:p>
            <a:endParaRPr b="0" lang="en-US" sz="3200" spc="-1" strike="noStrike">
              <a:latin typeface="Arial"/>
            </a:endParaRPr>
          </a:p>
        </p:txBody>
      </p:sp>
      <p:sp>
        <p:nvSpPr>
          <p:cNvPr id="63" name="PlaceHolder 3"/>
          <p:cNvSpPr>
            <a:spLocks noGrp="1"/>
          </p:cNvSpPr>
          <p:nvPr>
            <p:ph type="body"/>
          </p:nvPr>
        </p:nvSpPr>
        <p:spPr>
          <a:xfrm>
            <a:off x="457200" y="2761920"/>
            <a:ext cx="8229240" cy="1422720"/>
          </a:xfrm>
          <a:prstGeom prst="rect">
            <a:avLst/>
          </a:prstGeom>
        </p:spPr>
        <p:txBody>
          <a:bodyPr lIns="0" rIns="0" tIns="0" bIns="0">
            <a:normAutofit/>
          </a:bodyPr>
          <a:p>
            <a:endParaRPr b="0" lang="en-US"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US" sz="4400" spc="-1" strike="noStrike">
              <a:latin typeface="Arial"/>
            </a:endParaRPr>
          </a:p>
        </p:txBody>
      </p:sp>
      <p:sp>
        <p:nvSpPr>
          <p:cNvPr id="65" name="PlaceHolder 2"/>
          <p:cNvSpPr>
            <a:spLocks noGrp="1"/>
          </p:cNvSpPr>
          <p:nvPr>
            <p:ph type="body"/>
          </p:nvPr>
        </p:nvSpPr>
        <p:spPr>
          <a:xfrm>
            <a:off x="457200" y="1203480"/>
            <a:ext cx="4015800" cy="1422720"/>
          </a:xfrm>
          <a:prstGeom prst="rect">
            <a:avLst/>
          </a:prstGeom>
        </p:spPr>
        <p:txBody>
          <a:bodyPr lIns="0" rIns="0" tIns="0" bIns="0">
            <a:normAutofit/>
          </a:bodyPr>
          <a:p>
            <a:endParaRPr b="0" lang="en-US" sz="3200" spc="-1" strike="noStrike">
              <a:latin typeface="Arial"/>
            </a:endParaRPr>
          </a:p>
        </p:txBody>
      </p:sp>
      <p:sp>
        <p:nvSpPr>
          <p:cNvPr id="66" name="PlaceHolder 3"/>
          <p:cNvSpPr>
            <a:spLocks noGrp="1"/>
          </p:cNvSpPr>
          <p:nvPr>
            <p:ph type="body"/>
          </p:nvPr>
        </p:nvSpPr>
        <p:spPr>
          <a:xfrm>
            <a:off x="4674240" y="1203480"/>
            <a:ext cx="4015800" cy="1422720"/>
          </a:xfrm>
          <a:prstGeom prst="rect">
            <a:avLst/>
          </a:prstGeom>
        </p:spPr>
        <p:txBody>
          <a:bodyPr lIns="0" rIns="0" tIns="0" bIns="0">
            <a:normAutofit/>
          </a:bodyPr>
          <a:p>
            <a:endParaRPr b="0" lang="en-US" sz="3200" spc="-1" strike="noStrike">
              <a:latin typeface="Arial"/>
            </a:endParaRPr>
          </a:p>
        </p:txBody>
      </p:sp>
      <p:sp>
        <p:nvSpPr>
          <p:cNvPr id="67" name="PlaceHolder 4"/>
          <p:cNvSpPr>
            <a:spLocks noGrp="1"/>
          </p:cNvSpPr>
          <p:nvPr>
            <p:ph type="body"/>
          </p:nvPr>
        </p:nvSpPr>
        <p:spPr>
          <a:xfrm>
            <a:off x="457200" y="2761920"/>
            <a:ext cx="4015800" cy="1422720"/>
          </a:xfrm>
          <a:prstGeom prst="rect">
            <a:avLst/>
          </a:prstGeom>
        </p:spPr>
        <p:txBody>
          <a:bodyPr lIns="0" rIns="0" tIns="0" bIns="0">
            <a:normAutofit/>
          </a:bodyPr>
          <a:p>
            <a:endParaRPr b="0" lang="en-US" sz="3200" spc="-1" strike="noStrike">
              <a:latin typeface="Arial"/>
            </a:endParaRPr>
          </a:p>
        </p:txBody>
      </p:sp>
      <p:sp>
        <p:nvSpPr>
          <p:cNvPr id="68" name="PlaceHolder 5"/>
          <p:cNvSpPr>
            <a:spLocks noGrp="1"/>
          </p:cNvSpPr>
          <p:nvPr>
            <p:ph type="body"/>
          </p:nvPr>
        </p:nvSpPr>
        <p:spPr>
          <a:xfrm>
            <a:off x="4674240" y="2761920"/>
            <a:ext cx="4015800" cy="1422720"/>
          </a:xfrm>
          <a:prstGeom prst="rect">
            <a:avLst/>
          </a:prstGeom>
        </p:spPr>
        <p:txBody>
          <a:bodyPr lIns="0" rIns="0" tIns="0" bIns="0">
            <a:normAutofit/>
          </a:bodyPr>
          <a:p>
            <a:endParaRPr b="0" lang="en-US"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US" sz="4400" spc="-1" strike="noStrike">
              <a:latin typeface="Arial"/>
            </a:endParaRPr>
          </a:p>
        </p:txBody>
      </p:sp>
      <p:sp>
        <p:nvSpPr>
          <p:cNvPr id="70" name="PlaceHolder 2"/>
          <p:cNvSpPr>
            <a:spLocks noGrp="1"/>
          </p:cNvSpPr>
          <p:nvPr>
            <p:ph type="body"/>
          </p:nvPr>
        </p:nvSpPr>
        <p:spPr>
          <a:xfrm>
            <a:off x="457200" y="1203480"/>
            <a:ext cx="2649600" cy="1422720"/>
          </a:xfrm>
          <a:prstGeom prst="rect">
            <a:avLst/>
          </a:prstGeom>
        </p:spPr>
        <p:txBody>
          <a:bodyPr lIns="0" rIns="0" tIns="0" bIns="0">
            <a:normAutofit/>
          </a:bodyPr>
          <a:p>
            <a:endParaRPr b="0" lang="en-US" sz="3200" spc="-1" strike="noStrike">
              <a:latin typeface="Arial"/>
            </a:endParaRPr>
          </a:p>
        </p:txBody>
      </p:sp>
      <p:sp>
        <p:nvSpPr>
          <p:cNvPr id="71" name="PlaceHolder 3"/>
          <p:cNvSpPr>
            <a:spLocks noGrp="1"/>
          </p:cNvSpPr>
          <p:nvPr>
            <p:ph type="body"/>
          </p:nvPr>
        </p:nvSpPr>
        <p:spPr>
          <a:xfrm>
            <a:off x="3239640" y="1203480"/>
            <a:ext cx="2649600" cy="1422720"/>
          </a:xfrm>
          <a:prstGeom prst="rect">
            <a:avLst/>
          </a:prstGeom>
        </p:spPr>
        <p:txBody>
          <a:bodyPr lIns="0" rIns="0" tIns="0" bIns="0">
            <a:normAutofit/>
          </a:bodyPr>
          <a:p>
            <a:endParaRPr b="0" lang="en-US" sz="3200" spc="-1" strike="noStrike">
              <a:latin typeface="Arial"/>
            </a:endParaRPr>
          </a:p>
        </p:txBody>
      </p:sp>
      <p:sp>
        <p:nvSpPr>
          <p:cNvPr id="72" name="PlaceHolder 4"/>
          <p:cNvSpPr>
            <a:spLocks noGrp="1"/>
          </p:cNvSpPr>
          <p:nvPr>
            <p:ph type="body"/>
          </p:nvPr>
        </p:nvSpPr>
        <p:spPr>
          <a:xfrm>
            <a:off x="6022080" y="1203480"/>
            <a:ext cx="2649600" cy="1422720"/>
          </a:xfrm>
          <a:prstGeom prst="rect">
            <a:avLst/>
          </a:prstGeom>
        </p:spPr>
        <p:txBody>
          <a:bodyPr lIns="0" rIns="0" tIns="0" bIns="0">
            <a:normAutofit/>
          </a:bodyPr>
          <a:p>
            <a:endParaRPr b="0" lang="en-US" sz="3200" spc="-1" strike="noStrike">
              <a:latin typeface="Arial"/>
            </a:endParaRPr>
          </a:p>
        </p:txBody>
      </p:sp>
      <p:sp>
        <p:nvSpPr>
          <p:cNvPr id="73" name="PlaceHolder 5"/>
          <p:cNvSpPr>
            <a:spLocks noGrp="1"/>
          </p:cNvSpPr>
          <p:nvPr>
            <p:ph type="body"/>
          </p:nvPr>
        </p:nvSpPr>
        <p:spPr>
          <a:xfrm>
            <a:off x="457200" y="2761920"/>
            <a:ext cx="2649600" cy="1422720"/>
          </a:xfrm>
          <a:prstGeom prst="rect">
            <a:avLst/>
          </a:prstGeom>
        </p:spPr>
        <p:txBody>
          <a:bodyPr lIns="0" rIns="0" tIns="0" bIns="0">
            <a:normAutofit/>
          </a:bodyPr>
          <a:p>
            <a:endParaRPr b="0" lang="en-US" sz="3200" spc="-1" strike="noStrike">
              <a:latin typeface="Arial"/>
            </a:endParaRPr>
          </a:p>
        </p:txBody>
      </p:sp>
      <p:sp>
        <p:nvSpPr>
          <p:cNvPr id="74" name="PlaceHolder 6"/>
          <p:cNvSpPr>
            <a:spLocks noGrp="1"/>
          </p:cNvSpPr>
          <p:nvPr>
            <p:ph type="body"/>
          </p:nvPr>
        </p:nvSpPr>
        <p:spPr>
          <a:xfrm>
            <a:off x="3239640" y="2761920"/>
            <a:ext cx="2649600" cy="1422720"/>
          </a:xfrm>
          <a:prstGeom prst="rect">
            <a:avLst/>
          </a:prstGeom>
        </p:spPr>
        <p:txBody>
          <a:bodyPr lIns="0" rIns="0" tIns="0" bIns="0">
            <a:normAutofit/>
          </a:bodyPr>
          <a:p>
            <a:endParaRPr b="0" lang="en-US" sz="3200" spc="-1" strike="noStrike">
              <a:latin typeface="Arial"/>
            </a:endParaRPr>
          </a:p>
        </p:txBody>
      </p:sp>
      <p:sp>
        <p:nvSpPr>
          <p:cNvPr id="75" name="PlaceHolder 7"/>
          <p:cNvSpPr>
            <a:spLocks noGrp="1"/>
          </p:cNvSpPr>
          <p:nvPr>
            <p:ph type="body"/>
          </p:nvPr>
        </p:nvSpPr>
        <p:spPr>
          <a:xfrm>
            <a:off x="6022080" y="2761920"/>
            <a:ext cx="2649600" cy="1422720"/>
          </a:xfrm>
          <a:prstGeom prst="rect">
            <a:avLst/>
          </a:prstGeom>
        </p:spPr>
        <p:txBody>
          <a:bodyPr lIns="0" rIns="0" tIns="0" bIns="0">
            <a:normAutofit/>
          </a:bodyPr>
          <a:p>
            <a:endParaRPr b="0" lang="en-US"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78"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US" sz="4400" spc="-1" strike="noStrike">
              <a:latin typeface="Arial"/>
            </a:endParaRPr>
          </a:p>
        </p:txBody>
      </p:sp>
      <p:sp>
        <p:nvSpPr>
          <p:cNvPr id="79" name="PlaceHolder 2"/>
          <p:cNvSpPr>
            <a:spLocks noGrp="1"/>
          </p:cNvSpPr>
          <p:nvPr>
            <p:ph type="subTitle"/>
          </p:nvPr>
        </p:nvSpPr>
        <p:spPr>
          <a:xfrm>
            <a:off x="457200" y="1203480"/>
            <a:ext cx="8229240" cy="29829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US" sz="4400" spc="-1" strike="noStrike">
              <a:latin typeface="Arial"/>
            </a:endParaRPr>
          </a:p>
        </p:txBody>
      </p:sp>
      <p:sp>
        <p:nvSpPr>
          <p:cNvPr id="81" name="PlaceHolder 2"/>
          <p:cNvSpPr>
            <a:spLocks noGrp="1"/>
          </p:cNvSpPr>
          <p:nvPr>
            <p:ph type="body"/>
          </p:nvPr>
        </p:nvSpPr>
        <p:spPr>
          <a:xfrm>
            <a:off x="457200" y="1203480"/>
            <a:ext cx="8229240" cy="2982960"/>
          </a:xfrm>
          <a:prstGeom prst="rect">
            <a:avLst/>
          </a:prstGeom>
        </p:spPr>
        <p:txBody>
          <a:bodyPr lIns="0" rIns="0" tIns="0" bIns="0">
            <a:normAutofit/>
          </a:bodyPr>
          <a:p>
            <a:endParaRPr b="0" lang="en-US"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US" sz="4400" spc="-1" strike="noStrike">
              <a:latin typeface="Arial"/>
            </a:endParaRPr>
          </a:p>
        </p:txBody>
      </p:sp>
      <p:sp>
        <p:nvSpPr>
          <p:cNvPr id="83" name="PlaceHolder 2"/>
          <p:cNvSpPr>
            <a:spLocks noGrp="1"/>
          </p:cNvSpPr>
          <p:nvPr>
            <p:ph type="body"/>
          </p:nvPr>
        </p:nvSpPr>
        <p:spPr>
          <a:xfrm>
            <a:off x="457200" y="1203480"/>
            <a:ext cx="4015800" cy="2982960"/>
          </a:xfrm>
          <a:prstGeom prst="rect">
            <a:avLst/>
          </a:prstGeom>
        </p:spPr>
        <p:txBody>
          <a:bodyPr lIns="0" rIns="0" tIns="0" bIns="0">
            <a:normAutofit/>
          </a:bodyPr>
          <a:p>
            <a:endParaRPr b="0" lang="en-US" sz="3200" spc="-1" strike="noStrike">
              <a:latin typeface="Arial"/>
            </a:endParaRPr>
          </a:p>
        </p:txBody>
      </p:sp>
      <p:sp>
        <p:nvSpPr>
          <p:cNvPr id="84" name="PlaceHolder 3"/>
          <p:cNvSpPr>
            <a:spLocks noGrp="1"/>
          </p:cNvSpPr>
          <p:nvPr>
            <p:ph type="body"/>
          </p:nvPr>
        </p:nvSpPr>
        <p:spPr>
          <a:xfrm>
            <a:off x="4674240" y="1203480"/>
            <a:ext cx="4015800" cy="2982960"/>
          </a:xfrm>
          <a:prstGeom prst="rect">
            <a:avLst/>
          </a:prstGeom>
        </p:spPr>
        <p:txBody>
          <a:bodyPr lIns="0" rIns="0" tIns="0" bIns="0">
            <a:normAutofit/>
          </a:bodyPr>
          <a:p>
            <a:endParaRPr b="0" lang="en-US"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85"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US" sz="4400" spc="-1" strike="noStrike">
              <a:latin typeface="Arial"/>
            </a:endParaRPr>
          </a:p>
        </p:txBody>
      </p:sp>
      <p:sp>
        <p:nvSpPr>
          <p:cNvPr id="5" name="PlaceHolder 2"/>
          <p:cNvSpPr>
            <a:spLocks noGrp="1"/>
          </p:cNvSpPr>
          <p:nvPr>
            <p:ph type="body"/>
          </p:nvPr>
        </p:nvSpPr>
        <p:spPr>
          <a:xfrm>
            <a:off x="457200" y="1203480"/>
            <a:ext cx="8229240" cy="2982960"/>
          </a:xfrm>
          <a:prstGeom prst="rect">
            <a:avLst/>
          </a:prstGeom>
        </p:spPr>
        <p:txBody>
          <a:bodyPr lIns="0" rIns="0" tIns="0" bIns="0">
            <a:normAutofit/>
          </a:bodyPr>
          <a:p>
            <a:endParaRPr b="0" lang="en-US"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86" name="PlaceHolder 1"/>
          <p:cNvSpPr>
            <a:spLocks noGrp="1"/>
          </p:cNvSpPr>
          <p:nvPr>
            <p:ph type="subTitle"/>
          </p:nvPr>
        </p:nvSpPr>
        <p:spPr>
          <a:xfrm>
            <a:off x="457200" y="205200"/>
            <a:ext cx="8229240" cy="398124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US" sz="4400" spc="-1" strike="noStrike">
              <a:latin typeface="Arial"/>
            </a:endParaRPr>
          </a:p>
        </p:txBody>
      </p:sp>
      <p:sp>
        <p:nvSpPr>
          <p:cNvPr id="88" name="PlaceHolder 2"/>
          <p:cNvSpPr>
            <a:spLocks noGrp="1"/>
          </p:cNvSpPr>
          <p:nvPr>
            <p:ph type="body"/>
          </p:nvPr>
        </p:nvSpPr>
        <p:spPr>
          <a:xfrm>
            <a:off x="457200" y="1203480"/>
            <a:ext cx="4015800" cy="1422720"/>
          </a:xfrm>
          <a:prstGeom prst="rect">
            <a:avLst/>
          </a:prstGeom>
        </p:spPr>
        <p:txBody>
          <a:bodyPr lIns="0" rIns="0" tIns="0" bIns="0">
            <a:normAutofit/>
          </a:bodyPr>
          <a:p>
            <a:endParaRPr b="0" lang="en-US" sz="3200" spc="-1" strike="noStrike">
              <a:latin typeface="Arial"/>
            </a:endParaRPr>
          </a:p>
        </p:txBody>
      </p:sp>
      <p:sp>
        <p:nvSpPr>
          <p:cNvPr id="89" name="PlaceHolder 3"/>
          <p:cNvSpPr>
            <a:spLocks noGrp="1"/>
          </p:cNvSpPr>
          <p:nvPr>
            <p:ph type="body"/>
          </p:nvPr>
        </p:nvSpPr>
        <p:spPr>
          <a:xfrm>
            <a:off x="4674240" y="1203480"/>
            <a:ext cx="4015800" cy="2982960"/>
          </a:xfrm>
          <a:prstGeom prst="rect">
            <a:avLst/>
          </a:prstGeom>
        </p:spPr>
        <p:txBody>
          <a:bodyPr lIns="0" rIns="0" tIns="0" bIns="0">
            <a:normAutofit/>
          </a:bodyPr>
          <a:p>
            <a:endParaRPr b="0" lang="en-US" sz="3200" spc="-1" strike="noStrike">
              <a:latin typeface="Arial"/>
            </a:endParaRPr>
          </a:p>
        </p:txBody>
      </p:sp>
      <p:sp>
        <p:nvSpPr>
          <p:cNvPr id="90" name="PlaceHolder 4"/>
          <p:cNvSpPr>
            <a:spLocks noGrp="1"/>
          </p:cNvSpPr>
          <p:nvPr>
            <p:ph type="body"/>
          </p:nvPr>
        </p:nvSpPr>
        <p:spPr>
          <a:xfrm>
            <a:off x="457200" y="2761920"/>
            <a:ext cx="4015800" cy="1422720"/>
          </a:xfrm>
          <a:prstGeom prst="rect">
            <a:avLst/>
          </a:prstGeom>
        </p:spPr>
        <p:txBody>
          <a:bodyPr lIns="0" rIns="0" tIns="0" bIns="0">
            <a:normAutofit/>
          </a:bodyPr>
          <a:p>
            <a:endParaRPr b="0" lang="en-US"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US" sz="4400" spc="-1" strike="noStrike">
              <a:latin typeface="Arial"/>
            </a:endParaRPr>
          </a:p>
        </p:txBody>
      </p:sp>
      <p:sp>
        <p:nvSpPr>
          <p:cNvPr id="92" name="PlaceHolder 2"/>
          <p:cNvSpPr>
            <a:spLocks noGrp="1"/>
          </p:cNvSpPr>
          <p:nvPr>
            <p:ph type="body"/>
          </p:nvPr>
        </p:nvSpPr>
        <p:spPr>
          <a:xfrm>
            <a:off x="457200" y="1203480"/>
            <a:ext cx="4015800" cy="2982960"/>
          </a:xfrm>
          <a:prstGeom prst="rect">
            <a:avLst/>
          </a:prstGeom>
        </p:spPr>
        <p:txBody>
          <a:bodyPr lIns="0" rIns="0" tIns="0" bIns="0">
            <a:normAutofit/>
          </a:bodyPr>
          <a:p>
            <a:endParaRPr b="0" lang="en-US" sz="3200" spc="-1" strike="noStrike">
              <a:latin typeface="Arial"/>
            </a:endParaRPr>
          </a:p>
        </p:txBody>
      </p:sp>
      <p:sp>
        <p:nvSpPr>
          <p:cNvPr id="93" name="PlaceHolder 3"/>
          <p:cNvSpPr>
            <a:spLocks noGrp="1"/>
          </p:cNvSpPr>
          <p:nvPr>
            <p:ph type="body"/>
          </p:nvPr>
        </p:nvSpPr>
        <p:spPr>
          <a:xfrm>
            <a:off x="4674240" y="1203480"/>
            <a:ext cx="4015800" cy="1422720"/>
          </a:xfrm>
          <a:prstGeom prst="rect">
            <a:avLst/>
          </a:prstGeom>
        </p:spPr>
        <p:txBody>
          <a:bodyPr lIns="0" rIns="0" tIns="0" bIns="0">
            <a:normAutofit/>
          </a:bodyPr>
          <a:p>
            <a:endParaRPr b="0" lang="en-US" sz="3200" spc="-1" strike="noStrike">
              <a:latin typeface="Arial"/>
            </a:endParaRPr>
          </a:p>
        </p:txBody>
      </p:sp>
      <p:sp>
        <p:nvSpPr>
          <p:cNvPr id="94" name="PlaceHolder 4"/>
          <p:cNvSpPr>
            <a:spLocks noGrp="1"/>
          </p:cNvSpPr>
          <p:nvPr>
            <p:ph type="body"/>
          </p:nvPr>
        </p:nvSpPr>
        <p:spPr>
          <a:xfrm>
            <a:off x="4674240" y="2761920"/>
            <a:ext cx="4015800" cy="1422720"/>
          </a:xfrm>
          <a:prstGeom prst="rect">
            <a:avLst/>
          </a:prstGeom>
        </p:spPr>
        <p:txBody>
          <a:bodyPr lIns="0" rIns="0" tIns="0" bIns="0">
            <a:normAutofit/>
          </a:bodyPr>
          <a:p>
            <a:endParaRPr b="0" lang="en-US"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US" sz="4400" spc="-1" strike="noStrike">
              <a:latin typeface="Arial"/>
            </a:endParaRPr>
          </a:p>
        </p:txBody>
      </p:sp>
      <p:sp>
        <p:nvSpPr>
          <p:cNvPr id="96" name="PlaceHolder 2"/>
          <p:cNvSpPr>
            <a:spLocks noGrp="1"/>
          </p:cNvSpPr>
          <p:nvPr>
            <p:ph type="body"/>
          </p:nvPr>
        </p:nvSpPr>
        <p:spPr>
          <a:xfrm>
            <a:off x="457200" y="1203480"/>
            <a:ext cx="4015800" cy="1422720"/>
          </a:xfrm>
          <a:prstGeom prst="rect">
            <a:avLst/>
          </a:prstGeom>
        </p:spPr>
        <p:txBody>
          <a:bodyPr lIns="0" rIns="0" tIns="0" bIns="0">
            <a:normAutofit/>
          </a:bodyPr>
          <a:p>
            <a:endParaRPr b="0" lang="en-US" sz="3200" spc="-1" strike="noStrike">
              <a:latin typeface="Arial"/>
            </a:endParaRPr>
          </a:p>
        </p:txBody>
      </p:sp>
      <p:sp>
        <p:nvSpPr>
          <p:cNvPr id="97" name="PlaceHolder 3"/>
          <p:cNvSpPr>
            <a:spLocks noGrp="1"/>
          </p:cNvSpPr>
          <p:nvPr>
            <p:ph type="body"/>
          </p:nvPr>
        </p:nvSpPr>
        <p:spPr>
          <a:xfrm>
            <a:off x="4674240" y="1203480"/>
            <a:ext cx="4015800" cy="1422720"/>
          </a:xfrm>
          <a:prstGeom prst="rect">
            <a:avLst/>
          </a:prstGeom>
        </p:spPr>
        <p:txBody>
          <a:bodyPr lIns="0" rIns="0" tIns="0" bIns="0">
            <a:normAutofit/>
          </a:bodyPr>
          <a:p>
            <a:endParaRPr b="0" lang="en-US" sz="3200" spc="-1" strike="noStrike">
              <a:latin typeface="Arial"/>
            </a:endParaRPr>
          </a:p>
        </p:txBody>
      </p:sp>
      <p:sp>
        <p:nvSpPr>
          <p:cNvPr id="98" name="PlaceHolder 4"/>
          <p:cNvSpPr>
            <a:spLocks noGrp="1"/>
          </p:cNvSpPr>
          <p:nvPr>
            <p:ph type="body"/>
          </p:nvPr>
        </p:nvSpPr>
        <p:spPr>
          <a:xfrm>
            <a:off x="457200" y="2761920"/>
            <a:ext cx="8229240" cy="1422720"/>
          </a:xfrm>
          <a:prstGeom prst="rect">
            <a:avLst/>
          </a:prstGeom>
        </p:spPr>
        <p:txBody>
          <a:bodyPr lIns="0" rIns="0" tIns="0" bIns="0">
            <a:normAutofit/>
          </a:bodyPr>
          <a:p>
            <a:endParaRPr b="0" lang="en-US"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US" sz="4400" spc="-1" strike="noStrike">
              <a:latin typeface="Arial"/>
            </a:endParaRPr>
          </a:p>
        </p:txBody>
      </p:sp>
      <p:sp>
        <p:nvSpPr>
          <p:cNvPr id="100" name="PlaceHolder 2"/>
          <p:cNvSpPr>
            <a:spLocks noGrp="1"/>
          </p:cNvSpPr>
          <p:nvPr>
            <p:ph type="body"/>
          </p:nvPr>
        </p:nvSpPr>
        <p:spPr>
          <a:xfrm>
            <a:off x="457200" y="1203480"/>
            <a:ext cx="8229240" cy="1422720"/>
          </a:xfrm>
          <a:prstGeom prst="rect">
            <a:avLst/>
          </a:prstGeom>
        </p:spPr>
        <p:txBody>
          <a:bodyPr lIns="0" rIns="0" tIns="0" bIns="0">
            <a:normAutofit/>
          </a:bodyPr>
          <a:p>
            <a:endParaRPr b="0" lang="en-US" sz="3200" spc="-1" strike="noStrike">
              <a:latin typeface="Arial"/>
            </a:endParaRPr>
          </a:p>
        </p:txBody>
      </p:sp>
      <p:sp>
        <p:nvSpPr>
          <p:cNvPr id="101" name="PlaceHolder 3"/>
          <p:cNvSpPr>
            <a:spLocks noGrp="1"/>
          </p:cNvSpPr>
          <p:nvPr>
            <p:ph type="body"/>
          </p:nvPr>
        </p:nvSpPr>
        <p:spPr>
          <a:xfrm>
            <a:off x="457200" y="2761920"/>
            <a:ext cx="8229240" cy="1422720"/>
          </a:xfrm>
          <a:prstGeom prst="rect">
            <a:avLst/>
          </a:prstGeom>
        </p:spPr>
        <p:txBody>
          <a:bodyPr lIns="0" rIns="0" tIns="0" bIns="0">
            <a:normAutofit/>
          </a:bodyPr>
          <a:p>
            <a:endParaRPr b="0" lang="en-US"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US" sz="4400" spc="-1" strike="noStrike">
              <a:latin typeface="Arial"/>
            </a:endParaRPr>
          </a:p>
        </p:txBody>
      </p:sp>
      <p:sp>
        <p:nvSpPr>
          <p:cNvPr id="103" name="PlaceHolder 2"/>
          <p:cNvSpPr>
            <a:spLocks noGrp="1"/>
          </p:cNvSpPr>
          <p:nvPr>
            <p:ph type="body"/>
          </p:nvPr>
        </p:nvSpPr>
        <p:spPr>
          <a:xfrm>
            <a:off x="457200" y="1203480"/>
            <a:ext cx="4015800" cy="1422720"/>
          </a:xfrm>
          <a:prstGeom prst="rect">
            <a:avLst/>
          </a:prstGeom>
        </p:spPr>
        <p:txBody>
          <a:bodyPr lIns="0" rIns="0" tIns="0" bIns="0">
            <a:normAutofit/>
          </a:bodyPr>
          <a:p>
            <a:endParaRPr b="0" lang="en-US" sz="3200" spc="-1" strike="noStrike">
              <a:latin typeface="Arial"/>
            </a:endParaRPr>
          </a:p>
        </p:txBody>
      </p:sp>
      <p:sp>
        <p:nvSpPr>
          <p:cNvPr id="104" name="PlaceHolder 3"/>
          <p:cNvSpPr>
            <a:spLocks noGrp="1"/>
          </p:cNvSpPr>
          <p:nvPr>
            <p:ph type="body"/>
          </p:nvPr>
        </p:nvSpPr>
        <p:spPr>
          <a:xfrm>
            <a:off x="4674240" y="1203480"/>
            <a:ext cx="4015800" cy="1422720"/>
          </a:xfrm>
          <a:prstGeom prst="rect">
            <a:avLst/>
          </a:prstGeom>
        </p:spPr>
        <p:txBody>
          <a:bodyPr lIns="0" rIns="0" tIns="0" bIns="0">
            <a:normAutofit/>
          </a:bodyPr>
          <a:p>
            <a:endParaRPr b="0" lang="en-US" sz="3200" spc="-1" strike="noStrike">
              <a:latin typeface="Arial"/>
            </a:endParaRPr>
          </a:p>
        </p:txBody>
      </p:sp>
      <p:sp>
        <p:nvSpPr>
          <p:cNvPr id="105" name="PlaceHolder 4"/>
          <p:cNvSpPr>
            <a:spLocks noGrp="1"/>
          </p:cNvSpPr>
          <p:nvPr>
            <p:ph type="body"/>
          </p:nvPr>
        </p:nvSpPr>
        <p:spPr>
          <a:xfrm>
            <a:off x="457200" y="2761920"/>
            <a:ext cx="4015800" cy="1422720"/>
          </a:xfrm>
          <a:prstGeom prst="rect">
            <a:avLst/>
          </a:prstGeom>
        </p:spPr>
        <p:txBody>
          <a:bodyPr lIns="0" rIns="0" tIns="0" bIns="0">
            <a:normAutofit/>
          </a:bodyPr>
          <a:p>
            <a:endParaRPr b="0" lang="en-US" sz="3200" spc="-1" strike="noStrike">
              <a:latin typeface="Arial"/>
            </a:endParaRPr>
          </a:p>
        </p:txBody>
      </p:sp>
      <p:sp>
        <p:nvSpPr>
          <p:cNvPr id="106" name="PlaceHolder 5"/>
          <p:cNvSpPr>
            <a:spLocks noGrp="1"/>
          </p:cNvSpPr>
          <p:nvPr>
            <p:ph type="body"/>
          </p:nvPr>
        </p:nvSpPr>
        <p:spPr>
          <a:xfrm>
            <a:off x="4674240" y="2761920"/>
            <a:ext cx="4015800" cy="1422720"/>
          </a:xfrm>
          <a:prstGeom prst="rect">
            <a:avLst/>
          </a:prstGeom>
        </p:spPr>
        <p:txBody>
          <a:bodyPr lIns="0" rIns="0" tIns="0" bIns="0">
            <a:normAutofit/>
          </a:bodyPr>
          <a:p>
            <a:endParaRPr b="0" lang="en-US"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US" sz="4400" spc="-1" strike="noStrike">
              <a:latin typeface="Arial"/>
            </a:endParaRPr>
          </a:p>
        </p:txBody>
      </p:sp>
      <p:sp>
        <p:nvSpPr>
          <p:cNvPr id="108" name="PlaceHolder 2"/>
          <p:cNvSpPr>
            <a:spLocks noGrp="1"/>
          </p:cNvSpPr>
          <p:nvPr>
            <p:ph type="body"/>
          </p:nvPr>
        </p:nvSpPr>
        <p:spPr>
          <a:xfrm>
            <a:off x="457200" y="1203480"/>
            <a:ext cx="2649600" cy="1422720"/>
          </a:xfrm>
          <a:prstGeom prst="rect">
            <a:avLst/>
          </a:prstGeom>
        </p:spPr>
        <p:txBody>
          <a:bodyPr lIns="0" rIns="0" tIns="0" bIns="0">
            <a:normAutofit/>
          </a:bodyPr>
          <a:p>
            <a:endParaRPr b="0" lang="en-US" sz="3200" spc="-1" strike="noStrike">
              <a:latin typeface="Arial"/>
            </a:endParaRPr>
          </a:p>
        </p:txBody>
      </p:sp>
      <p:sp>
        <p:nvSpPr>
          <p:cNvPr id="109" name="PlaceHolder 3"/>
          <p:cNvSpPr>
            <a:spLocks noGrp="1"/>
          </p:cNvSpPr>
          <p:nvPr>
            <p:ph type="body"/>
          </p:nvPr>
        </p:nvSpPr>
        <p:spPr>
          <a:xfrm>
            <a:off x="3239640" y="1203480"/>
            <a:ext cx="2649600" cy="1422720"/>
          </a:xfrm>
          <a:prstGeom prst="rect">
            <a:avLst/>
          </a:prstGeom>
        </p:spPr>
        <p:txBody>
          <a:bodyPr lIns="0" rIns="0" tIns="0" bIns="0">
            <a:normAutofit/>
          </a:bodyPr>
          <a:p>
            <a:endParaRPr b="0" lang="en-US" sz="3200" spc="-1" strike="noStrike">
              <a:latin typeface="Arial"/>
            </a:endParaRPr>
          </a:p>
        </p:txBody>
      </p:sp>
      <p:sp>
        <p:nvSpPr>
          <p:cNvPr id="110" name="PlaceHolder 4"/>
          <p:cNvSpPr>
            <a:spLocks noGrp="1"/>
          </p:cNvSpPr>
          <p:nvPr>
            <p:ph type="body"/>
          </p:nvPr>
        </p:nvSpPr>
        <p:spPr>
          <a:xfrm>
            <a:off x="6022080" y="1203480"/>
            <a:ext cx="2649600" cy="1422720"/>
          </a:xfrm>
          <a:prstGeom prst="rect">
            <a:avLst/>
          </a:prstGeom>
        </p:spPr>
        <p:txBody>
          <a:bodyPr lIns="0" rIns="0" tIns="0" bIns="0">
            <a:normAutofit/>
          </a:bodyPr>
          <a:p>
            <a:endParaRPr b="0" lang="en-US" sz="3200" spc="-1" strike="noStrike">
              <a:latin typeface="Arial"/>
            </a:endParaRPr>
          </a:p>
        </p:txBody>
      </p:sp>
      <p:sp>
        <p:nvSpPr>
          <p:cNvPr id="111" name="PlaceHolder 5"/>
          <p:cNvSpPr>
            <a:spLocks noGrp="1"/>
          </p:cNvSpPr>
          <p:nvPr>
            <p:ph type="body"/>
          </p:nvPr>
        </p:nvSpPr>
        <p:spPr>
          <a:xfrm>
            <a:off x="457200" y="2761920"/>
            <a:ext cx="2649600" cy="1422720"/>
          </a:xfrm>
          <a:prstGeom prst="rect">
            <a:avLst/>
          </a:prstGeom>
        </p:spPr>
        <p:txBody>
          <a:bodyPr lIns="0" rIns="0" tIns="0" bIns="0">
            <a:normAutofit/>
          </a:bodyPr>
          <a:p>
            <a:endParaRPr b="0" lang="en-US" sz="3200" spc="-1" strike="noStrike">
              <a:latin typeface="Arial"/>
            </a:endParaRPr>
          </a:p>
        </p:txBody>
      </p:sp>
      <p:sp>
        <p:nvSpPr>
          <p:cNvPr id="112" name="PlaceHolder 6"/>
          <p:cNvSpPr>
            <a:spLocks noGrp="1"/>
          </p:cNvSpPr>
          <p:nvPr>
            <p:ph type="body"/>
          </p:nvPr>
        </p:nvSpPr>
        <p:spPr>
          <a:xfrm>
            <a:off x="3239640" y="2761920"/>
            <a:ext cx="2649600" cy="1422720"/>
          </a:xfrm>
          <a:prstGeom prst="rect">
            <a:avLst/>
          </a:prstGeom>
        </p:spPr>
        <p:txBody>
          <a:bodyPr lIns="0" rIns="0" tIns="0" bIns="0">
            <a:normAutofit/>
          </a:bodyPr>
          <a:p>
            <a:endParaRPr b="0" lang="en-US" sz="3200" spc="-1" strike="noStrike">
              <a:latin typeface="Arial"/>
            </a:endParaRPr>
          </a:p>
        </p:txBody>
      </p:sp>
      <p:sp>
        <p:nvSpPr>
          <p:cNvPr id="113" name="PlaceHolder 7"/>
          <p:cNvSpPr>
            <a:spLocks noGrp="1"/>
          </p:cNvSpPr>
          <p:nvPr>
            <p:ph type="body"/>
          </p:nvPr>
        </p:nvSpPr>
        <p:spPr>
          <a:xfrm>
            <a:off x="6022080" y="2761920"/>
            <a:ext cx="2649600" cy="1422720"/>
          </a:xfrm>
          <a:prstGeom prst="rect">
            <a:avLst/>
          </a:prstGeom>
        </p:spPr>
        <p:txBody>
          <a:bodyPr lIns="0" rIns="0" tIns="0" bIns="0">
            <a:normAutofit/>
          </a:bodyPr>
          <a:p>
            <a:endParaRPr b="0" lang="en-US"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16"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US" sz="4400" spc="-1" strike="noStrike">
              <a:latin typeface="Arial"/>
            </a:endParaRPr>
          </a:p>
        </p:txBody>
      </p:sp>
      <p:sp>
        <p:nvSpPr>
          <p:cNvPr id="117" name="PlaceHolder 2"/>
          <p:cNvSpPr>
            <a:spLocks noGrp="1"/>
          </p:cNvSpPr>
          <p:nvPr>
            <p:ph type="subTitle"/>
          </p:nvPr>
        </p:nvSpPr>
        <p:spPr>
          <a:xfrm>
            <a:off x="457200" y="1203480"/>
            <a:ext cx="8229240" cy="29829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US" sz="4400" spc="-1" strike="noStrike">
              <a:latin typeface="Arial"/>
            </a:endParaRPr>
          </a:p>
        </p:txBody>
      </p:sp>
      <p:sp>
        <p:nvSpPr>
          <p:cNvPr id="119" name="PlaceHolder 2"/>
          <p:cNvSpPr>
            <a:spLocks noGrp="1"/>
          </p:cNvSpPr>
          <p:nvPr>
            <p:ph type="body"/>
          </p:nvPr>
        </p:nvSpPr>
        <p:spPr>
          <a:xfrm>
            <a:off x="457200" y="1203480"/>
            <a:ext cx="8229240" cy="2982960"/>
          </a:xfrm>
          <a:prstGeom prst="rect">
            <a:avLst/>
          </a:prstGeom>
        </p:spPr>
        <p:txBody>
          <a:bodyPr lIns="0" rIns="0" tIns="0" bIns="0">
            <a:normAutofit/>
          </a:bodyPr>
          <a:p>
            <a:endParaRPr b="0" lang="en-US"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US" sz="4400" spc="-1" strike="noStrike">
              <a:latin typeface="Arial"/>
            </a:endParaRPr>
          </a:p>
        </p:txBody>
      </p:sp>
      <p:sp>
        <p:nvSpPr>
          <p:cNvPr id="7" name="PlaceHolder 2"/>
          <p:cNvSpPr>
            <a:spLocks noGrp="1"/>
          </p:cNvSpPr>
          <p:nvPr>
            <p:ph type="body"/>
          </p:nvPr>
        </p:nvSpPr>
        <p:spPr>
          <a:xfrm>
            <a:off x="457200" y="1203480"/>
            <a:ext cx="4015800" cy="2982960"/>
          </a:xfrm>
          <a:prstGeom prst="rect">
            <a:avLst/>
          </a:prstGeom>
        </p:spPr>
        <p:txBody>
          <a:bodyPr lIns="0" rIns="0" tIns="0" bIns="0">
            <a:normAutofit/>
          </a:bodyPr>
          <a:p>
            <a:endParaRPr b="0" lang="en-US" sz="3200" spc="-1" strike="noStrike">
              <a:latin typeface="Arial"/>
            </a:endParaRPr>
          </a:p>
        </p:txBody>
      </p:sp>
      <p:sp>
        <p:nvSpPr>
          <p:cNvPr id="8" name="PlaceHolder 3"/>
          <p:cNvSpPr>
            <a:spLocks noGrp="1"/>
          </p:cNvSpPr>
          <p:nvPr>
            <p:ph type="body"/>
          </p:nvPr>
        </p:nvSpPr>
        <p:spPr>
          <a:xfrm>
            <a:off x="4674240" y="1203480"/>
            <a:ext cx="4015800" cy="2982960"/>
          </a:xfrm>
          <a:prstGeom prst="rect">
            <a:avLst/>
          </a:prstGeom>
        </p:spPr>
        <p:txBody>
          <a:bodyPr lIns="0" rIns="0" tIns="0" bIns="0">
            <a:normAutofit/>
          </a:bodyPr>
          <a:p>
            <a:endParaRPr b="0" lang="en-US"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20"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US" sz="4400" spc="-1" strike="noStrike">
              <a:latin typeface="Arial"/>
            </a:endParaRPr>
          </a:p>
        </p:txBody>
      </p:sp>
      <p:sp>
        <p:nvSpPr>
          <p:cNvPr id="121" name="PlaceHolder 2"/>
          <p:cNvSpPr>
            <a:spLocks noGrp="1"/>
          </p:cNvSpPr>
          <p:nvPr>
            <p:ph type="body"/>
          </p:nvPr>
        </p:nvSpPr>
        <p:spPr>
          <a:xfrm>
            <a:off x="457200" y="1203480"/>
            <a:ext cx="4015800" cy="2982960"/>
          </a:xfrm>
          <a:prstGeom prst="rect">
            <a:avLst/>
          </a:prstGeom>
        </p:spPr>
        <p:txBody>
          <a:bodyPr lIns="0" rIns="0" tIns="0" bIns="0">
            <a:normAutofit/>
          </a:bodyPr>
          <a:p>
            <a:endParaRPr b="0" lang="en-US" sz="3200" spc="-1" strike="noStrike">
              <a:latin typeface="Arial"/>
            </a:endParaRPr>
          </a:p>
        </p:txBody>
      </p:sp>
      <p:sp>
        <p:nvSpPr>
          <p:cNvPr id="122" name="PlaceHolder 3"/>
          <p:cNvSpPr>
            <a:spLocks noGrp="1"/>
          </p:cNvSpPr>
          <p:nvPr>
            <p:ph type="body"/>
          </p:nvPr>
        </p:nvSpPr>
        <p:spPr>
          <a:xfrm>
            <a:off x="4674240" y="1203480"/>
            <a:ext cx="4015800" cy="2982960"/>
          </a:xfrm>
          <a:prstGeom prst="rect">
            <a:avLst/>
          </a:prstGeom>
        </p:spPr>
        <p:txBody>
          <a:bodyPr lIns="0" rIns="0" tIns="0" bIns="0">
            <a:normAutofit/>
          </a:bodyPr>
          <a:p>
            <a:endParaRPr b="0" lang="en-US"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3"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24" name="PlaceHolder 1"/>
          <p:cNvSpPr>
            <a:spLocks noGrp="1"/>
          </p:cNvSpPr>
          <p:nvPr>
            <p:ph type="subTitle"/>
          </p:nvPr>
        </p:nvSpPr>
        <p:spPr>
          <a:xfrm>
            <a:off x="457200" y="205200"/>
            <a:ext cx="8229240" cy="398124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25"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US" sz="4400" spc="-1" strike="noStrike">
              <a:latin typeface="Arial"/>
            </a:endParaRPr>
          </a:p>
        </p:txBody>
      </p:sp>
      <p:sp>
        <p:nvSpPr>
          <p:cNvPr id="126" name="PlaceHolder 2"/>
          <p:cNvSpPr>
            <a:spLocks noGrp="1"/>
          </p:cNvSpPr>
          <p:nvPr>
            <p:ph type="body"/>
          </p:nvPr>
        </p:nvSpPr>
        <p:spPr>
          <a:xfrm>
            <a:off x="457200" y="1203480"/>
            <a:ext cx="4015800" cy="1422720"/>
          </a:xfrm>
          <a:prstGeom prst="rect">
            <a:avLst/>
          </a:prstGeom>
        </p:spPr>
        <p:txBody>
          <a:bodyPr lIns="0" rIns="0" tIns="0" bIns="0">
            <a:normAutofit/>
          </a:bodyPr>
          <a:p>
            <a:endParaRPr b="0" lang="en-US" sz="3200" spc="-1" strike="noStrike">
              <a:latin typeface="Arial"/>
            </a:endParaRPr>
          </a:p>
        </p:txBody>
      </p:sp>
      <p:sp>
        <p:nvSpPr>
          <p:cNvPr id="127" name="PlaceHolder 3"/>
          <p:cNvSpPr>
            <a:spLocks noGrp="1"/>
          </p:cNvSpPr>
          <p:nvPr>
            <p:ph type="body"/>
          </p:nvPr>
        </p:nvSpPr>
        <p:spPr>
          <a:xfrm>
            <a:off x="4674240" y="1203480"/>
            <a:ext cx="4015800" cy="2982960"/>
          </a:xfrm>
          <a:prstGeom prst="rect">
            <a:avLst/>
          </a:prstGeom>
        </p:spPr>
        <p:txBody>
          <a:bodyPr lIns="0" rIns="0" tIns="0" bIns="0">
            <a:normAutofit/>
          </a:bodyPr>
          <a:p>
            <a:endParaRPr b="0" lang="en-US" sz="3200" spc="-1" strike="noStrike">
              <a:latin typeface="Arial"/>
            </a:endParaRPr>
          </a:p>
        </p:txBody>
      </p:sp>
      <p:sp>
        <p:nvSpPr>
          <p:cNvPr id="128" name="PlaceHolder 4"/>
          <p:cNvSpPr>
            <a:spLocks noGrp="1"/>
          </p:cNvSpPr>
          <p:nvPr>
            <p:ph type="body"/>
          </p:nvPr>
        </p:nvSpPr>
        <p:spPr>
          <a:xfrm>
            <a:off x="457200" y="2761920"/>
            <a:ext cx="4015800" cy="1422720"/>
          </a:xfrm>
          <a:prstGeom prst="rect">
            <a:avLst/>
          </a:prstGeom>
        </p:spPr>
        <p:txBody>
          <a:bodyPr lIns="0" rIns="0" tIns="0" bIns="0">
            <a:normAutofit/>
          </a:bodyPr>
          <a:p>
            <a:endParaRPr b="0" lang="en-US"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29"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US" sz="4400" spc="-1" strike="noStrike">
              <a:latin typeface="Arial"/>
            </a:endParaRPr>
          </a:p>
        </p:txBody>
      </p:sp>
      <p:sp>
        <p:nvSpPr>
          <p:cNvPr id="130" name="PlaceHolder 2"/>
          <p:cNvSpPr>
            <a:spLocks noGrp="1"/>
          </p:cNvSpPr>
          <p:nvPr>
            <p:ph type="body"/>
          </p:nvPr>
        </p:nvSpPr>
        <p:spPr>
          <a:xfrm>
            <a:off x="457200" y="1203480"/>
            <a:ext cx="4015800" cy="2982960"/>
          </a:xfrm>
          <a:prstGeom prst="rect">
            <a:avLst/>
          </a:prstGeom>
        </p:spPr>
        <p:txBody>
          <a:bodyPr lIns="0" rIns="0" tIns="0" bIns="0">
            <a:normAutofit/>
          </a:bodyPr>
          <a:p>
            <a:endParaRPr b="0" lang="en-US" sz="3200" spc="-1" strike="noStrike">
              <a:latin typeface="Arial"/>
            </a:endParaRPr>
          </a:p>
        </p:txBody>
      </p:sp>
      <p:sp>
        <p:nvSpPr>
          <p:cNvPr id="131" name="PlaceHolder 3"/>
          <p:cNvSpPr>
            <a:spLocks noGrp="1"/>
          </p:cNvSpPr>
          <p:nvPr>
            <p:ph type="body"/>
          </p:nvPr>
        </p:nvSpPr>
        <p:spPr>
          <a:xfrm>
            <a:off x="4674240" y="1203480"/>
            <a:ext cx="4015800" cy="1422720"/>
          </a:xfrm>
          <a:prstGeom prst="rect">
            <a:avLst/>
          </a:prstGeom>
        </p:spPr>
        <p:txBody>
          <a:bodyPr lIns="0" rIns="0" tIns="0" bIns="0">
            <a:normAutofit/>
          </a:bodyPr>
          <a:p>
            <a:endParaRPr b="0" lang="en-US" sz="3200" spc="-1" strike="noStrike">
              <a:latin typeface="Arial"/>
            </a:endParaRPr>
          </a:p>
        </p:txBody>
      </p:sp>
      <p:sp>
        <p:nvSpPr>
          <p:cNvPr id="132" name="PlaceHolder 4"/>
          <p:cNvSpPr>
            <a:spLocks noGrp="1"/>
          </p:cNvSpPr>
          <p:nvPr>
            <p:ph type="body"/>
          </p:nvPr>
        </p:nvSpPr>
        <p:spPr>
          <a:xfrm>
            <a:off x="4674240" y="2761920"/>
            <a:ext cx="4015800" cy="1422720"/>
          </a:xfrm>
          <a:prstGeom prst="rect">
            <a:avLst/>
          </a:prstGeom>
        </p:spPr>
        <p:txBody>
          <a:bodyPr lIns="0" rIns="0" tIns="0" bIns="0">
            <a:normAutofit/>
          </a:bodyPr>
          <a:p>
            <a:endParaRPr b="0" lang="en-US"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US" sz="4400" spc="-1" strike="noStrike">
              <a:latin typeface="Arial"/>
            </a:endParaRPr>
          </a:p>
        </p:txBody>
      </p:sp>
      <p:sp>
        <p:nvSpPr>
          <p:cNvPr id="134" name="PlaceHolder 2"/>
          <p:cNvSpPr>
            <a:spLocks noGrp="1"/>
          </p:cNvSpPr>
          <p:nvPr>
            <p:ph type="body"/>
          </p:nvPr>
        </p:nvSpPr>
        <p:spPr>
          <a:xfrm>
            <a:off x="457200" y="1203480"/>
            <a:ext cx="4015800" cy="1422720"/>
          </a:xfrm>
          <a:prstGeom prst="rect">
            <a:avLst/>
          </a:prstGeom>
        </p:spPr>
        <p:txBody>
          <a:bodyPr lIns="0" rIns="0" tIns="0" bIns="0">
            <a:normAutofit/>
          </a:bodyPr>
          <a:p>
            <a:endParaRPr b="0" lang="en-US" sz="3200" spc="-1" strike="noStrike">
              <a:latin typeface="Arial"/>
            </a:endParaRPr>
          </a:p>
        </p:txBody>
      </p:sp>
      <p:sp>
        <p:nvSpPr>
          <p:cNvPr id="135" name="PlaceHolder 3"/>
          <p:cNvSpPr>
            <a:spLocks noGrp="1"/>
          </p:cNvSpPr>
          <p:nvPr>
            <p:ph type="body"/>
          </p:nvPr>
        </p:nvSpPr>
        <p:spPr>
          <a:xfrm>
            <a:off x="4674240" y="1203480"/>
            <a:ext cx="4015800" cy="1422720"/>
          </a:xfrm>
          <a:prstGeom prst="rect">
            <a:avLst/>
          </a:prstGeom>
        </p:spPr>
        <p:txBody>
          <a:bodyPr lIns="0" rIns="0" tIns="0" bIns="0">
            <a:normAutofit/>
          </a:bodyPr>
          <a:p>
            <a:endParaRPr b="0" lang="en-US" sz="3200" spc="-1" strike="noStrike">
              <a:latin typeface="Arial"/>
            </a:endParaRPr>
          </a:p>
        </p:txBody>
      </p:sp>
      <p:sp>
        <p:nvSpPr>
          <p:cNvPr id="136" name="PlaceHolder 4"/>
          <p:cNvSpPr>
            <a:spLocks noGrp="1"/>
          </p:cNvSpPr>
          <p:nvPr>
            <p:ph type="body"/>
          </p:nvPr>
        </p:nvSpPr>
        <p:spPr>
          <a:xfrm>
            <a:off x="457200" y="2761920"/>
            <a:ext cx="8229240" cy="1422720"/>
          </a:xfrm>
          <a:prstGeom prst="rect">
            <a:avLst/>
          </a:prstGeom>
        </p:spPr>
        <p:txBody>
          <a:bodyPr lIns="0" rIns="0" tIns="0" bIns="0">
            <a:normAutofit/>
          </a:bodyPr>
          <a:p>
            <a:endParaRPr b="0" lang="en-US"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US" sz="4400" spc="-1" strike="noStrike">
              <a:latin typeface="Arial"/>
            </a:endParaRPr>
          </a:p>
        </p:txBody>
      </p:sp>
      <p:sp>
        <p:nvSpPr>
          <p:cNvPr id="138" name="PlaceHolder 2"/>
          <p:cNvSpPr>
            <a:spLocks noGrp="1"/>
          </p:cNvSpPr>
          <p:nvPr>
            <p:ph type="body"/>
          </p:nvPr>
        </p:nvSpPr>
        <p:spPr>
          <a:xfrm>
            <a:off x="457200" y="1203480"/>
            <a:ext cx="8229240" cy="1422720"/>
          </a:xfrm>
          <a:prstGeom prst="rect">
            <a:avLst/>
          </a:prstGeom>
        </p:spPr>
        <p:txBody>
          <a:bodyPr lIns="0" rIns="0" tIns="0" bIns="0">
            <a:normAutofit/>
          </a:bodyPr>
          <a:p>
            <a:endParaRPr b="0" lang="en-US" sz="3200" spc="-1" strike="noStrike">
              <a:latin typeface="Arial"/>
            </a:endParaRPr>
          </a:p>
        </p:txBody>
      </p:sp>
      <p:sp>
        <p:nvSpPr>
          <p:cNvPr id="139" name="PlaceHolder 3"/>
          <p:cNvSpPr>
            <a:spLocks noGrp="1"/>
          </p:cNvSpPr>
          <p:nvPr>
            <p:ph type="body"/>
          </p:nvPr>
        </p:nvSpPr>
        <p:spPr>
          <a:xfrm>
            <a:off x="457200" y="2761920"/>
            <a:ext cx="8229240" cy="1422720"/>
          </a:xfrm>
          <a:prstGeom prst="rect">
            <a:avLst/>
          </a:prstGeom>
        </p:spPr>
        <p:txBody>
          <a:bodyPr lIns="0" rIns="0" tIns="0" bIns="0">
            <a:normAutofit/>
          </a:bodyPr>
          <a:p>
            <a:endParaRPr b="0" lang="en-US"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US" sz="4400" spc="-1" strike="noStrike">
              <a:latin typeface="Arial"/>
            </a:endParaRPr>
          </a:p>
        </p:txBody>
      </p:sp>
      <p:sp>
        <p:nvSpPr>
          <p:cNvPr id="141" name="PlaceHolder 2"/>
          <p:cNvSpPr>
            <a:spLocks noGrp="1"/>
          </p:cNvSpPr>
          <p:nvPr>
            <p:ph type="body"/>
          </p:nvPr>
        </p:nvSpPr>
        <p:spPr>
          <a:xfrm>
            <a:off x="457200" y="1203480"/>
            <a:ext cx="4015800" cy="1422720"/>
          </a:xfrm>
          <a:prstGeom prst="rect">
            <a:avLst/>
          </a:prstGeom>
        </p:spPr>
        <p:txBody>
          <a:bodyPr lIns="0" rIns="0" tIns="0" bIns="0">
            <a:normAutofit/>
          </a:bodyPr>
          <a:p>
            <a:endParaRPr b="0" lang="en-US" sz="3200" spc="-1" strike="noStrike">
              <a:latin typeface="Arial"/>
            </a:endParaRPr>
          </a:p>
        </p:txBody>
      </p:sp>
      <p:sp>
        <p:nvSpPr>
          <p:cNvPr id="142" name="PlaceHolder 3"/>
          <p:cNvSpPr>
            <a:spLocks noGrp="1"/>
          </p:cNvSpPr>
          <p:nvPr>
            <p:ph type="body"/>
          </p:nvPr>
        </p:nvSpPr>
        <p:spPr>
          <a:xfrm>
            <a:off x="4674240" y="1203480"/>
            <a:ext cx="4015800" cy="1422720"/>
          </a:xfrm>
          <a:prstGeom prst="rect">
            <a:avLst/>
          </a:prstGeom>
        </p:spPr>
        <p:txBody>
          <a:bodyPr lIns="0" rIns="0" tIns="0" bIns="0">
            <a:normAutofit/>
          </a:bodyPr>
          <a:p>
            <a:endParaRPr b="0" lang="en-US" sz="3200" spc="-1" strike="noStrike">
              <a:latin typeface="Arial"/>
            </a:endParaRPr>
          </a:p>
        </p:txBody>
      </p:sp>
      <p:sp>
        <p:nvSpPr>
          <p:cNvPr id="143" name="PlaceHolder 4"/>
          <p:cNvSpPr>
            <a:spLocks noGrp="1"/>
          </p:cNvSpPr>
          <p:nvPr>
            <p:ph type="body"/>
          </p:nvPr>
        </p:nvSpPr>
        <p:spPr>
          <a:xfrm>
            <a:off x="457200" y="2761920"/>
            <a:ext cx="4015800" cy="1422720"/>
          </a:xfrm>
          <a:prstGeom prst="rect">
            <a:avLst/>
          </a:prstGeom>
        </p:spPr>
        <p:txBody>
          <a:bodyPr lIns="0" rIns="0" tIns="0" bIns="0">
            <a:normAutofit/>
          </a:bodyPr>
          <a:p>
            <a:endParaRPr b="0" lang="en-US" sz="3200" spc="-1" strike="noStrike">
              <a:latin typeface="Arial"/>
            </a:endParaRPr>
          </a:p>
        </p:txBody>
      </p:sp>
      <p:sp>
        <p:nvSpPr>
          <p:cNvPr id="144" name="PlaceHolder 5"/>
          <p:cNvSpPr>
            <a:spLocks noGrp="1"/>
          </p:cNvSpPr>
          <p:nvPr>
            <p:ph type="body"/>
          </p:nvPr>
        </p:nvSpPr>
        <p:spPr>
          <a:xfrm>
            <a:off x="4674240" y="2761920"/>
            <a:ext cx="4015800" cy="1422720"/>
          </a:xfrm>
          <a:prstGeom prst="rect">
            <a:avLst/>
          </a:prstGeom>
        </p:spPr>
        <p:txBody>
          <a:bodyPr lIns="0" rIns="0" tIns="0" bIns="0">
            <a:normAutofit/>
          </a:bodyPr>
          <a:p>
            <a:endParaRPr b="0" lang="en-US"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US" sz="4400" spc="-1" strike="noStrike">
              <a:latin typeface="Arial"/>
            </a:endParaRPr>
          </a:p>
        </p:txBody>
      </p:sp>
      <p:sp>
        <p:nvSpPr>
          <p:cNvPr id="146" name="PlaceHolder 2"/>
          <p:cNvSpPr>
            <a:spLocks noGrp="1"/>
          </p:cNvSpPr>
          <p:nvPr>
            <p:ph type="body"/>
          </p:nvPr>
        </p:nvSpPr>
        <p:spPr>
          <a:xfrm>
            <a:off x="457200" y="1203480"/>
            <a:ext cx="2649600" cy="1422720"/>
          </a:xfrm>
          <a:prstGeom prst="rect">
            <a:avLst/>
          </a:prstGeom>
        </p:spPr>
        <p:txBody>
          <a:bodyPr lIns="0" rIns="0" tIns="0" bIns="0">
            <a:normAutofit/>
          </a:bodyPr>
          <a:p>
            <a:endParaRPr b="0" lang="en-US" sz="3200" spc="-1" strike="noStrike">
              <a:latin typeface="Arial"/>
            </a:endParaRPr>
          </a:p>
        </p:txBody>
      </p:sp>
      <p:sp>
        <p:nvSpPr>
          <p:cNvPr id="147" name="PlaceHolder 3"/>
          <p:cNvSpPr>
            <a:spLocks noGrp="1"/>
          </p:cNvSpPr>
          <p:nvPr>
            <p:ph type="body"/>
          </p:nvPr>
        </p:nvSpPr>
        <p:spPr>
          <a:xfrm>
            <a:off x="3239640" y="1203480"/>
            <a:ext cx="2649600" cy="1422720"/>
          </a:xfrm>
          <a:prstGeom prst="rect">
            <a:avLst/>
          </a:prstGeom>
        </p:spPr>
        <p:txBody>
          <a:bodyPr lIns="0" rIns="0" tIns="0" bIns="0">
            <a:normAutofit/>
          </a:bodyPr>
          <a:p>
            <a:endParaRPr b="0" lang="en-US" sz="3200" spc="-1" strike="noStrike">
              <a:latin typeface="Arial"/>
            </a:endParaRPr>
          </a:p>
        </p:txBody>
      </p:sp>
      <p:sp>
        <p:nvSpPr>
          <p:cNvPr id="148" name="PlaceHolder 4"/>
          <p:cNvSpPr>
            <a:spLocks noGrp="1"/>
          </p:cNvSpPr>
          <p:nvPr>
            <p:ph type="body"/>
          </p:nvPr>
        </p:nvSpPr>
        <p:spPr>
          <a:xfrm>
            <a:off x="6022080" y="1203480"/>
            <a:ext cx="2649600" cy="1422720"/>
          </a:xfrm>
          <a:prstGeom prst="rect">
            <a:avLst/>
          </a:prstGeom>
        </p:spPr>
        <p:txBody>
          <a:bodyPr lIns="0" rIns="0" tIns="0" bIns="0">
            <a:normAutofit/>
          </a:bodyPr>
          <a:p>
            <a:endParaRPr b="0" lang="en-US" sz="3200" spc="-1" strike="noStrike">
              <a:latin typeface="Arial"/>
            </a:endParaRPr>
          </a:p>
        </p:txBody>
      </p:sp>
      <p:sp>
        <p:nvSpPr>
          <p:cNvPr id="149" name="PlaceHolder 5"/>
          <p:cNvSpPr>
            <a:spLocks noGrp="1"/>
          </p:cNvSpPr>
          <p:nvPr>
            <p:ph type="body"/>
          </p:nvPr>
        </p:nvSpPr>
        <p:spPr>
          <a:xfrm>
            <a:off x="457200" y="2761920"/>
            <a:ext cx="2649600" cy="1422720"/>
          </a:xfrm>
          <a:prstGeom prst="rect">
            <a:avLst/>
          </a:prstGeom>
        </p:spPr>
        <p:txBody>
          <a:bodyPr lIns="0" rIns="0" tIns="0" bIns="0">
            <a:normAutofit/>
          </a:bodyPr>
          <a:p>
            <a:endParaRPr b="0" lang="en-US" sz="3200" spc="-1" strike="noStrike">
              <a:latin typeface="Arial"/>
            </a:endParaRPr>
          </a:p>
        </p:txBody>
      </p:sp>
      <p:sp>
        <p:nvSpPr>
          <p:cNvPr id="150" name="PlaceHolder 6"/>
          <p:cNvSpPr>
            <a:spLocks noGrp="1"/>
          </p:cNvSpPr>
          <p:nvPr>
            <p:ph type="body"/>
          </p:nvPr>
        </p:nvSpPr>
        <p:spPr>
          <a:xfrm>
            <a:off x="3239640" y="2761920"/>
            <a:ext cx="2649600" cy="1422720"/>
          </a:xfrm>
          <a:prstGeom prst="rect">
            <a:avLst/>
          </a:prstGeom>
        </p:spPr>
        <p:txBody>
          <a:bodyPr lIns="0" rIns="0" tIns="0" bIns="0">
            <a:normAutofit/>
          </a:bodyPr>
          <a:p>
            <a:endParaRPr b="0" lang="en-US" sz="3200" spc="-1" strike="noStrike">
              <a:latin typeface="Arial"/>
            </a:endParaRPr>
          </a:p>
        </p:txBody>
      </p:sp>
      <p:sp>
        <p:nvSpPr>
          <p:cNvPr id="151" name="PlaceHolder 7"/>
          <p:cNvSpPr>
            <a:spLocks noGrp="1"/>
          </p:cNvSpPr>
          <p:nvPr>
            <p:ph type="body"/>
          </p:nvPr>
        </p:nvSpPr>
        <p:spPr>
          <a:xfrm>
            <a:off x="6022080" y="2761920"/>
            <a:ext cx="2649600" cy="1422720"/>
          </a:xfrm>
          <a:prstGeom prst="rect">
            <a:avLst/>
          </a:prstGeom>
        </p:spPr>
        <p:txBody>
          <a:bodyPr lIns="0" rIns="0" tIns="0" bIns="0">
            <a:normAutofit/>
          </a:bodyPr>
          <a:p>
            <a:endParaRPr b="0" lang="en-US"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457200" y="205200"/>
            <a:ext cx="8229240" cy="398124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US" sz="4400" spc="-1" strike="noStrike">
              <a:latin typeface="Arial"/>
            </a:endParaRPr>
          </a:p>
        </p:txBody>
      </p:sp>
      <p:sp>
        <p:nvSpPr>
          <p:cNvPr id="12" name="PlaceHolder 2"/>
          <p:cNvSpPr>
            <a:spLocks noGrp="1"/>
          </p:cNvSpPr>
          <p:nvPr>
            <p:ph type="body"/>
          </p:nvPr>
        </p:nvSpPr>
        <p:spPr>
          <a:xfrm>
            <a:off x="457200" y="1203480"/>
            <a:ext cx="4015800" cy="1422720"/>
          </a:xfrm>
          <a:prstGeom prst="rect">
            <a:avLst/>
          </a:prstGeom>
        </p:spPr>
        <p:txBody>
          <a:bodyPr lIns="0" rIns="0" tIns="0" bIns="0">
            <a:normAutofit/>
          </a:bodyPr>
          <a:p>
            <a:endParaRPr b="0" lang="en-US" sz="3200" spc="-1" strike="noStrike">
              <a:latin typeface="Arial"/>
            </a:endParaRPr>
          </a:p>
        </p:txBody>
      </p:sp>
      <p:sp>
        <p:nvSpPr>
          <p:cNvPr id="13" name="PlaceHolder 3"/>
          <p:cNvSpPr>
            <a:spLocks noGrp="1"/>
          </p:cNvSpPr>
          <p:nvPr>
            <p:ph type="body"/>
          </p:nvPr>
        </p:nvSpPr>
        <p:spPr>
          <a:xfrm>
            <a:off x="4674240" y="1203480"/>
            <a:ext cx="4015800" cy="2982960"/>
          </a:xfrm>
          <a:prstGeom prst="rect">
            <a:avLst/>
          </a:prstGeom>
        </p:spPr>
        <p:txBody>
          <a:bodyPr lIns="0" rIns="0" tIns="0" bIns="0">
            <a:normAutofit/>
          </a:bodyPr>
          <a:p>
            <a:endParaRPr b="0" lang="en-US" sz="3200" spc="-1" strike="noStrike">
              <a:latin typeface="Arial"/>
            </a:endParaRPr>
          </a:p>
        </p:txBody>
      </p:sp>
      <p:sp>
        <p:nvSpPr>
          <p:cNvPr id="14" name="PlaceHolder 4"/>
          <p:cNvSpPr>
            <a:spLocks noGrp="1"/>
          </p:cNvSpPr>
          <p:nvPr>
            <p:ph type="body"/>
          </p:nvPr>
        </p:nvSpPr>
        <p:spPr>
          <a:xfrm>
            <a:off x="457200" y="2761920"/>
            <a:ext cx="4015800" cy="1422720"/>
          </a:xfrm>
          <a:prstGeom prst="rect">
            <a:avLst/>
          </a:prstGeom>
        </p:spPr>
        <p:txBody>
          <a:bodyPr lIns="0" rIns="0" tIns="0" bIns="0">
            <a:normAutofit/>
          </a:bodyPr>
          <a:p>
            <a:endParaRPr b="0" lang="en-US"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US" sz="4400" spc="-1" strike="noStrike">
              <a:latin typeface="Arial"/>
            </a:endParaRPr>
          </a:p>
        </p:txBody>
      </p:sp>
      <p:sp>
        <p:nvSpPr>
          <p:cNvPr id="16" name="PlaceHolder 2"/>
          <p:cNvSpPr>
            <a:spLocks noGrp="1"/>
          </p:cNvSpPr>
          <p:nvPr>
            <p:ph type="body"/>
          </p:nvPr>
        </p:nvSpPr>
        <p:spPr>
          <a:xfrm>
            <a:off x="457200" y="1203480"/>
            <a:ext cx="4015800" cy="2982960"/>
          </a:xfrm>
          <a:prstGeom prst="rect">
            <a:avLst/>
          </a:prstGeom>
        </p:spPr>
        <p:txBody>
          <a:bodyPr lIns="0" rIns="0" tIns="0" bIns="0">
            <a:normAutofit/>
          </a:bodyPr>
          <a:p>
            <a:endParaRPr b="0" lang="en-US" sz="3200" spc="-1" strike="noStrike">
              <a:latin typeface="Arial"/>
            </a:endParaRPr>
          </a:p>
        </p:txBody>
      </p:sp>
      <p:sp>
        <p:nvSpPr>
          <p:cNvPr id="17" name="PlaceHolder 3"/>
          <p:cNvSpPr>
            <a:spLocks noGrp="1"/>
          </p:cNvSpPr>
          <p:nvPr>
            <p:ph type="body"/>
          </p:nvPr>
        </p:nvSpPr>
        <p:spPr>
          <a:xfrm>
            <a:off x="4674240" y="1203480"/>
            <a:ext cx="4015800" cy="1422720"/>
          </a:xfrm>
          <a:prstGeom prst="rect">
            <a:avLst/>
          </a:prstGeom>
        </p:spPr>
        <p:txBody>
          <a:bodyPr lIns="0" rIns="0" tIns="0" bIns="0">
            <a:normAutofit/>
          </a:bodyPr>
          <a:p>
            <a:endParaRPr b="0" lang="en-US" sz="3200" spc="-1" strike="noStrike">
              <a:latin typeface="Arial"/>
            </a:endParaRPr>
          </a:p>
        </p:txBody>
      </p:sp>
      <p:sp>
        <p:nvSpPr>
          <p:cNvPr id="18" name="PlaceHolder 4"/>
          <p:cNvSpPr>
            <a:spLocks noGrp="1"/>
          </p:cNvSpPr>
          <p:nvPr>
            <p:ph type="body"/>
          </p:nvPr>
        </p:nvSpPr>
        <p:spPr>
          <a:xfrm>
            <a:off x="4674240" y="2761920"/>
            <a:ext cx="4015800" cy="1422720"/>
          </a:xfrm>
          <a:prstGeom prst="rect">
            <a:avLst/>
          </a:prstGeom>
        </p:spPr>
        <p:txBody>
          <a:bodyPr lIns="0" rIns="0" tIns="0" bIns="0">
            <a:normAutofit/>
          </a:bodyPr>
          <a:p>
            <a:endParaRPr b="0" lang="en-US"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US" sz="4400" spc="-1" strike="noStrike">
              <a:latin typeface="Arial"/>
            </a:endParaRPr>
          </a:p>
        </p:txBody>
      </p:sp>
      <p:sp>
        <p:nvSpPr>
          <p:cNvPr id="20" name="PlaceHolder 2"/>
          <p:cNvSpPr>
            <a:spLocks noGrp="1"/>
          </p:cNvSpPr>
          <p:nvPr>
            <p:ph type="body"/>
          </p:nvPr>
        </p:nvSpPr>
        <p:spPr>
          <a:xfrm>
            <a:off x="457200" y="1203480"/>
            <a:ext cx="4015800" cy="1422720"/>
          </a:xfrm>
          <a:prstGeom prst="rect">
            <a:avLst/>
          </a:prstGeom>
        </p:spPr>
        <p:txBody>
          <a:bodyPr lIns="0" rIns="0" tIns="0" bIns="0">
            <a:normAutofit/>
          </a:bodyPr>
          <a:p>
            <a:endParaRPr b="0" lang="en-US" sz="3200" spc="-1" strike="noStrike">
              <a:latin typeface="Arial"/>
            </a:endParaRPr>
          </a:p>
        </p:txBody>
      </p:sp>
      <p:sp>
        <p:nvSpPr>
          <p:cNvPr id="21" name="PlaceHolder 3"/>
          <p:cNvSpPr>
            <a:spLocks noGrp="1"/>
          </p:cNvSpPr>
          <p:nvPr>
            <p:ph type="body"/>
          </p:nvPr>
        </p:nvSpPr>
        <p:spPr>
          <a:xfrm>
            <a:off x="4674240" y="1203480"/>
            <a:ext cx="4015800" cy="1422720"/>
          </a:xfrm>
          <a:prstGeom prst="rect">
            <a:avLst/>
          </a:prstGeom>
        </p:spPr>
        <p:txBody>
          <a:bodyPr lIns="0" rIns="0" tIns="0" bIns="0">
            <a:normAutofit/>
          </a:bodyPr>
          <a:p>
            <a:endParaRPr b="0" lang="en-US" sz="3200" spc="-1" strike="noStrike">
              <a:latin typeface="Arial"/>
            </a:endParaRPr>
          </a:p>
        </p:txBody>
      </p:sp>
      <p:sp>
        <p:nvSpPr>
          <p:cNvPr id="22" name="PlaceHolder 4"/>
          <p:cNvSpPr>
            <a:spLocks noGrp="1"/>
          </p:cNvSpPr>
          <p:nvPr>
            <p:ph type="body"/>
          </p:nvPr>
        </p:nvSpPr>
        <p:spPr>
          <a:xfrm>
            <a:off x="457200" y="2761920"/>
            <a:ext cx="8229240" cy="1422720"/>
          </a:xfrm>
          <a:prstGeom prst="rect">
            <a:avLst/>
          </a:prstGeom>
        </p:spPr>
        <p:txBody>
          <a:bodyPr lIns="0" rIns="0" tIns="0" bIns="0">
            <a:normAutofit/>
          </a:bodyPr>
          <a:p>
            <a:endParaRPr b="0" lang="en-US"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311760" y="418320"/>
            <a:ext cx="8519400" cy="624960"/>
          </a:xfrm>
          <a:prstGeom prst="rect">
            <a:avLst/>
          </a:prstGeom>
        </p:spPr>
        <p:txBody>
          <a:bodyPr lIns="0" rIns="0" tIns="0" bIns="0" anchor="ctr">
            <a:noAutofit/>
          </a:bodyPr>
          <a:p>
            <a:r>
              <a:rPr b="0" lang="en-US" sz="1800" spc="-1" strike="noStrike">
                <a:latin typeface="Arial"/>
              </a:rPr>
              <a:t>Click to edit the title text format</a:t>
            </a:r>
            <a:endParaRPr b="0" lang="en-US" sz="1800" spc="-1" strike="noStrike">
              <a:latin typeface="Arial"/>
            </a:endParaRPr>
          </a:p>
        </p:txBody>
      </p:sp>
      <p:sp>
        <p:nvSpPr>
          <p:cNvPr id="1" name="PlaceHolder 2"/>
          <p:cNvSpPr>
            <a:spLocks noGrp="1"/>
          </p:cNvSpPr>
          <p:nvPr>
            <p:ph type="body"/>
          </p:nvPr>
        </p:nvSpPr>
        <p:spPr>
          <a:xfrm>
            <a:off x="311760" y="1152360"/>
            <a:ext cx="8519400" cy="341532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1800" spc="-1" strike="noStrike">
                <a:latin typeface="Arial"/>
              </a:rPr>
              <a:t>Click to edit the outline text format</a:t>
            </a:r>
            <a:endParaRPr b="0" lang="en-US" sz="1800" spc="-1" strike="noStrike">
              <a:latin typeface="Arial"/>
            </a:endParaRPr>
          </a:p>
          <a:p>
            <a:pPr lvl="1" marL="864000" indent="-324000">
              <a:spcBef>
                <a:spcPts val="1134"/>
              </a:spcBef>
              <a:buClr>
                <a:srgbClr val="000000"/>
              </a:buClr>
              <a:buSzPct val="75000"/>
              <a:buFont typeface="Symbol" charset="2"/>
              <a:buChar char=""/>
            </a:pPr>
            <a:r>
              <a:rPr b="0" lang="en-US" sz="1800" spc="-1" strike="noStrike">
                <a:latin typeface="Arial"/>
              </a:rPr>
              <a:t>Second Outline Level</a:t>
            </a:r>
            <a:endParaRPr b="0" lang="en-US" sz="1800" spc="-1" strike="noStrike">
              <a:latin typeface="Arial"/>
            </a:endParaRPr>
          </a:p>
          <a:p>
            <a:pPr lvl="2" marL="1296000" indent="-288000">
              <a:spcBef>
                <a:spcPts val="850"/>
              </a:spcBef>
              <a:buClr>
                <a:srgbClr val="000000"/>
              </a:buClr>
              <a:buSzPct val="45000"/>
              <a:buFont typeface="Wingdings" charset="2"/>
              <a:buChar char=""/>
            </a:pPr>
            <a:r>
              <a:rPr b="0" lang="en-US" sz="1800" spc="-1" strike="noStrike">
                <a:latin typeface="Arial"/>
              </a:rPr>
              <a:t>Third Outline Level</a:t>
            </a:r>
            <a:endParaRPr b="0" lang="en-US" sz="1800" spc="-1" strike="noStrike">
              <a:latin typeface="Arial"/>
            </a:endParaRPr>
          </a:p>
          <a:p>
            <a:pPr lvl="3" marL="1728000" indent="-216000">
              <a:spcBef>
                <a:spcPts val="567"/>
              </a:spcBef>
              <a:buClr>
                <a:srgbClr val="000000"/>
              </a:buClr>
              <a:buSzPct val="75000"/>
              <a:buFont typeface="Symbol" charset="2"/>
              <a:buChar char=""/>
            </a:pPr>
            <a:r>
              <a:rPr b="0" lang="en-US" sz="1800" spc="-1" strike="noStrike">
                <a:latin typeface="Arial"/>
              </a:rPr>
              <a:t>Fourth Outline Level</a:t>
            </a:r>
            <a:endParaRPr b="0" lang="en-US" sz="1800" spc="-1" strike="noStrike">
              <a:latin typeface="Arial"/>
            </a:endParaRPr>
          </a:p>
          <a:p>
            <a:pPr lvl="4" marL="2160000" indent="-216000">
              <a:spcBef>
                <a:spcPts val="283"/>
              </a:spcBef>
              <a:buClr>
                <a:srgbClr val="000000"/>
              </a:buClr>
              <a:buSzPct val="45000"/>
              <a:buFont typeface="Wingdings" charset="2"/>
              <a:buChar char=""/>
            </a:pPr>
            <a:r>
              <a:rPr b="0" lang="en-US" sz="1800" spc="-1" strike="noStrike">
                <a:latin typeface="Arial"/>
              </a:rPr>
              <a:t>Fifth Outline Level</a:t>
            </a:r>
            <a:endParaRPr b="0" lang="en-US" sz="1800" spc="-1" strike="noStrike">
              <a:latin typeface="Arial"/>
            </a:endParaRPr>
          </a:p>
          <a:p>
            <a:pPr lvl="5" marL="2592000" indent="-216000">
              <a:spcBef>
                <a:spcPts val="283"/>
              </a:spcBef>
              <a:buClr>
                <a:srgbClr val="000000"/>
              </a:buClr>
              <a:buSzPct val="45000"/>
              <a:buFont typeface="Wingdings" charset="2"/>
              <a:buChar char=""/>
            </a:pPr>
            <a:r>
              <a:rPr b="0" lang="en-US" sz="1800" spc="-1" strike="noStrike">
                <a:latin typeface="Arial"/>
              </a:rPr>
              <a:t>Sixth Outline Level</a:t>
            </a:r>
            <a:endParaRPr b="0" lang="en-US" sz="1800" spc="-1" strike="noStrike">
              <a:latin typeface="Arial"/>
            </a:endParaRPr>
          </a:p>
          <a:p>
            <a:pPr lvl="6" marL="3024000" indent="-216000">
              <a:spcBef>
                <a:spcPts val="283"/>
              </a:spcBef>
              <a:buClr>
                <a:srgbClr val="000000"/>
              </a:buClr>
              <a:buSzPct val="45000"/>
              <a:buFont typeface="Wingdings" charset="2"/>
              <a:buChar char=""/>
            </a:pPr>
            <a:r>
              <a:rPr b="0" lang="en-US" sz="1800" spc="-1" strike="noStrike">
                <a:latin typeface="Arial"/>
              </a:rPr>
              <a:t>Seventh Outline Level</a:t>
            </a:r>
            <a:endParaRPr b="0" lang="en-US"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457200" y="205200"/>
            <a:ext cx="8229240" cy="858600"/>
          </a:xfrm>
          <a:prstGeom prst="rect">
            <a:avLst/>
          </a:prstGeom>
        </p:spPr>
        <p:txBody>
          <a:bodyPr lIns="0" rIns="0" tIns="0" bIns="0" anchor="ctr">
            <a:noAutofit/>
          </a:bodyPr>
          <a:p>
            <a:pPr algn="ctr"/>
            <a:r>
              <a:rPr b="0" lang="en-US" sz="4400" spc="-1" strike="noStrike">
                <a:latin typeface="Arial"/>
              </a:rPr>
              <a:t>Click to edit the title text format</a:t>
            </a:r>
            <a:endParaRPr b="0" lang="en-US" sz="4400" spc="-1" strike="noStrike">
              <a:latin typeface="Arial"/>
            </a:endParaRPr>
          </a:p>
        </p:txBody>
      </p:sp>
      <p:sp>
        <p:nvSpPr>
          <p:cNvPr id="39" name="PlaceHolder 2"/>
          <p:cNvSpPr>
            <a:spLocks noGrp="1"/>
          </p:cNvSpPr>
          <p:nvPr>
            <p:ph type="body"/>
          </p:nvPr>
        </p:nvSpPr>
        <p:spPr>
          <a:xfrm>
            <a:off x="457200" y="1203480"/>
            <a:ext cx="8229240" cy="298296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6" name="PlaceHolder 1"/>
          <p:cNvSpPr>
            <a:spLocks noGrp="1"/>
          </p:cNvSpPr>
          <p:nvPr>
            <p:ph type="title"/>
          </p:nvPr>
        </p:nvSpPr>
        <p:spPr>
          <a:xfrm>
            <a:off x="457200" y="205200"/>
            <a:ext cx="8229240" cy="858600"/>
          </a:xfrm>
          <a:prstGeom prst="rect">
            <a:avLst/>
          </a:prstGeom>
        </p:spPr>
        <p:txBody>
          <a:bodyPr lIns="0" rIns="0" tIns="0" bIns="0" anchor="ctr">
            <a:noAutofit/>
          </a:bodyPr>
          <a:p>
            <a:pPr algn="ctr"/>
            <a:r>
              <a:rPr b="0" lang="en-US" sz="4400" spc="-1" strike="noStrike">
                <a:latin typeface="Arial"/>
              </a:rPr>
              <a:t>Click to edit the title text format</a:t>
            </a:r>
            <a:endParaRPr b="0" lang="en-US" sz="4400" spc="-1" strike="noStrike">
              <a:latin typeface="Arial"/>
            </a:endParaRPr>
          </a:p>
        </p:txBody>
      </p:sp>
      <p:sp>
        <p:nvSpPr>
          <p:cNvPr id="77" name="PlaceHolder 2"/>
          <p:cNvSpPr>
            <a:spLocks noGrp="1"/>
          </p:cNvSpPr>
          <p:nvPr>
            <p:ph type="body"/>
          </p:nvPr>
        </p:nvSpPr>
        <p:spPr>
          <a:xfrm>
            <a:off x="457200" y="1203480"/>
            <a:ext cx="8229240" cy="298296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14" name="PlaceHolder 1"/>
          <p:cNvSpPr>
            <a:spLocks noGrp="1"/>
          </p:cNvSpPr>
          <p:nvPr>
            <p:ph type="title"/>
          </p:nvPr>
        </p:nvSpPr>
        <p:spPr>
          <a:xfrm>
            <a:off x="311760" y="418320"/>
            <a:ext cx="8519400" cy="624960"/>
          </a:xfrm>
          <a:prstGeom prst="rect">
            <a:avLst/>
          </a:prstGeom>
        </p:spPr>
        <p:txBody>
          <a:bodyPr lIns="0" rIns="0" tIns="0" bIns="0" anchor="ctr">
            <a:noAutofit/>
          </a:bodyPr>
          <a:p>
            <a:r>
              <a:rPr b="0" lang="en-US" sz="1800" spc="-1" strike="noStrike">
                <a:latin typeface="Arial"/>
              </a:rPr>
              <a:t>Click to edit the title text format</a:t>
            </a:r>
            <a:endParaRPr b="0" lang="en-US" sz="1800" spc="-1" strike="noStrike">
              <a:latin typeface="Arial"/>
            </a:endParaRPr>
          </a:p>
        </p:txBody>
      </p:sp>
      <p:sp>
        <p:nvSpPr>
          <p:cNvPr id="115" name="PlaceHolder 2"/>
          <p:cNvSpPr>
            <a:spLocks noGrp="1"/>
          </p:cNvSpPr>
          <p:nvPr>
            <p:ph type="body"/>
          </p:nvPr>
        </p:nvSpPr>
        <p:spPr>
          <a:xfrm>
            <a:off x="457200" y="1203480"/>
            <a:ext cx="8229240" cy="298296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image" Target="../media/image1.tif"/><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slideLayout" Target="../slideLayouts/slideLayout13.xml"/><Relationship Id="rId6" Type="http://schemas.openxmlformats.org/officeDocument/2006/relationships/notesSlide" Target="../notesSlides/notesSlide2.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5.gif"/><Relationship Id="rId2" Type="http://schemas.openxmlformats.org/officeDocument/2006/relationships/slideLayout" Target="../slideLayouts/slideLayout25.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41.xml"/>
</Relationships>
</file>

<file path=ppt/slides/_rels/slide6.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3.xml"/><Relationship Id="rId3"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13.xml"/><Relationship Id="rId3"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8" name="CustomShape 1"/>
          <p:cNvSpPr/>
          <p:nvPr/>
        </p:nvSpPr>
        <p:spPr>
          <a:xfrm>
            <a:off x="311760" y="744480"/>
            <a:ext cx="8519400" cy="2051640"/>
          </a:xfrm>
          <a:prstGeom prst="rect">
            <a:avLst/>
          </a:prstGeom>
          <a:noFill/>
          <a:ln>
            <a:noFill/>
          </a:ln>
        </p:spPr>
        <p:style>
          <a:lnRef idx="0"/>
          <a:fillRef idx="0"/>
          <a:effectRef idx="0"/>
          <a:fontRef idx="minor"/>
        </p:style>
        <p:txBody>
          <a:bodyPr lIns="90000" rIns="90000" tIns="91440" bIns="91440" anchor="b">
            <a:normAutofit/>
          </a:bodyPr>
          <a:p>
            <a:pPr algn="ctr">
              <a:lnSpc>
                <a:spcPct val="100000"/>
              </a:lnSpc>
              <a:tabLst>
                <a:tab algn="l" pos="0"/>
              </a:tabLst>
            </a:pPr>
            <a:r>
              <a:rPr b="0" lang="en" sz="5200" spc="-1" strike="noStrike">
                <a:solidFill>
                  <a:srgbClr val="000000"/>
                </a:solidFill>
                <a:latin typeface="Arial"/>
                <a:ea typeface="Arial"/>
              </a:rPr>
              <a:t>Introduction to Lab Typing Game</a:t>
            </a:r>
            <a:endParaRPr b="0" lang="en-US" sz="5200" spc="-1" strike="noStrike">
              <a:latin typeface="Arial"/>
            </a:endParaRPr>
          </a:p>
        </p:txBody>
      </p:sp>
      <p:sp>
        <p:nvSpPr>
          <p:cNvPr id="159" name="CustomShape 2"/>
          <p:cNvSpPr/>
          <p:nvPr/>
        </p:nvSpPr>
        <p:spPr>
          <a:xfrm>
            <a:off x="311760" y="2834280"/>
            <a:ext cx="8519400" cy="791640"/>
          </a:xfrm>
          <a:prstGeom prst="rect">
            <a:avLst/>
          </a:prstGeom>
          <a:noFill/>
          <a:ln>
            <a:noFill/>
          </a:ln>
        </p:spPr>
        <p:style>
          <a:lnRef idx="0"/>
          <a:fillRef idx="0"/>
          <a:effectRef idx="0"/>
          <a:fontRef idx="minor"/>
        </p:style>
        <p:txBody>
          <a:bodyPr lIns="90000" rIns="90000" tIns="91440" bIns="91440">
            <a:normAutofit/>
          </a:bodyPr>
          <a:p>
            <a:pPr algn="ctr">
              <a:lnSpc>
                <a:spcPct val="100000"/>
              </a:lnSpc>
              <a:tabLst>
                <a:tab algn="l" pos="0"/>
              </a:tabLst>
            </a:pPr>
            <a:r>
              <a:rPr b="0" lang="en" sz="2800" spc="-1" strike="noStrike">
                <a:solidFill>
                  <a:srgbClr val="595959"/>
                </a:solidFill>
                <a:latin typeface="Arial"/>
                <a:ea typeface="Arial"/>
              </a:rPr>
              <a:t>José Nelson Amaral </a:t>
            </a: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7" name="CustomShape 1"/>
          <p:cNvSpPr/>
          <p:nvPr/>
        </p:nvSpPr>
        <p:spPr>
          <a:xfrm>
            <a:off x="311760" y="444960"/>
            <a:ext cx="8519400" cy="571680"/>
          </a:xfrm>
          <a:prstGeom prst="rect">
            <a:avLst/>
          </a:prstGeom>
          <a:noFill/>
          <a:ln>
            <a:noFill/>
          </a:ln>
        </p:spPr>
        <p:style>
          <a:lnRef idx="0"/>
          <a:fillRef idx="0"/>
          <a:effectRef idx="0"/>
          <a:fontRef idx="minor"/>
        </p:style>
        <p:txBody>
          <a:bodyPr lIns="90000" rIns="90000" tIns="91440" bIns="91440">
            <a:normAutofit fontScale="97000"/>
          </a:bodyPr>
          <a:p>
            <a:pPr>
              <a:lnSpc>
                <a:spcPct val="100000"/>
              </a:lnSpc>
              <a:tabLst>
                <a:tab algn="l" pos="0"/>
              </a:tabLst>
            </a:pPr>
            <a:r>
              <a:rPr b="0" lang="en" sz="2800" spc="-1" strike="noStrike">
                <a:solidFill>
                  <a:srgbClr val="000000"/>
                </a:solidFill>
                <a:latin typeface="Arial"/>
                <a:ea typeface="Arial"/>
              </a:rPr>
              <a:t>Exception Handler</a:t>
            </a:r>
            <a:endParaRPr b="0" lang="en-US" sz="2800" spc="-1" strike="noStrike">
              <a:latin typeface="Arial"/>
            </a:endParaRPr>
          </a:p>
        </p:txBody>
      </p:sp>
      <p:sp>
        <p:nvSpPr>
          <p:cNvPr id="188" name="CustomShape 2"/>
          <p:cNvSpPr/>
          <p:nvPr/>
        </p:nvSpPr>
        <p:spPr>
          <a:xfrm>
            <a:off x="311760" y="1152360"/>
            <a:ext cx="8519400" cy="3415320"/>
          </a:xfrm>
          <a:prstGeom prst="rect">
            <a:avLst/>
          </a:prstGeom>
          <a:noFill/>
          <a:ln>
            <a:noFill/>
          </a:ln>
        </p:spPr>
        <p:style>
          <a:lnRef idx="0"/>
          <a:fillRef idx="0"/>
          <a:effectRef idx="0"/>
          <a:fontRef idx="minor"/>
        </p:style>
        <p:txBody>
          <a:bodyPr lIns="90000" rIns="90000" tIns="91440" bIns="91440">
            <a:normAutofit/>
          </a:bodyPr>
          <a:p>
            <a:pPr>
              <a:lnSpc>
                <a:spcPct val="115000"/>
              </a:lnSpc>
              <a:tabLst>
                <a:tab algn="l" pos="0"/>
              </a:tabLst>
            </a:pPr>
            <a:r>
              <a:rPr b="0" lang="en" sz="1800" spc="-1" strike="noStrike">
                <a:solidFill>
                  <a:srgbClr val="000000"/>
                </a:solidFill>
                <a:latin typeface="Arial"/>
                <a:ea typeface="Arial"/>
              </a:rPr>
              <a:t>The </a:t>
            </a:r>
            <a:r>
              <a:rPr b="0" lang="en" sz="1800" spc="-1" strike="noStrike">
                <a:solidFill>
                  <a:srgbClr val="000000"/>
                </a:solidFill>
                <a:latin typeface="Monaco"/>
                <a:ea typeface="Arial"/>
              </a:rPr>
              <a:t>typing.s </a:t>
            </a:r>
            <a:r>
              <a:rPr b="0" lang="en" sz="1800" spc="-1" strike="noStrike">
                <a:solidFill>
                  <a:srgbClr val="000000"/>
                </a:solidFill>
                <a:latin typeface="Arial"/>
                <a:ea typeface="Arial"/>
              </a:rPr>
              <a:t>already contains the Handler Terminate section</a:t>
            </a:r>
            <a:endParaRPr b="0" lang="en-US" sz="1800" spc="-1" strike="noStrike">
              <a:latin typeface="Arial"/>
            </a:endParaRPr>
          </a:p>
          <a:p>
            <a:pPr>
              <a:lnSpc>
                <a:spcPct val="115000"/>
              </a:lnSpc>
              <a:spcBef>
                <a:spcPts val="1199"/>
              </a:spcBef>
              <a:spcAft>
                <a:spcPts val="1199"/>
              </a:spcAft>
              <a:tabLst>
                <a:tab algn="l" pos="0"/>
              </a:tabLst>
            </a:pPr>
            <a:r>
              <a:rPr b="0" lang="en" sz="1800" spc="-1" strike="noStrike">
                <a:solidFill>
                  <a:srgbClr val="000000"/>
                </a:solidFill>
                <a:latin typeface="Arial"/>
                <a:ea typeface="Arial"/>
              </a:rPr>
              <a:t>The </a:t>
            </a:r>
            <a:r>
              <a:rPr b="0" lang="en" sz="1800" spc="-1" strike="noStrike">
                <a:solidFill>
                  <a:srgbClr val="000000"/>
                </a:solidFill>
                <a:latin typeface="Monaco"/>
                <a:ea typeface="Arial"/>
              </a:rPr>
              <a:t>common.s </a:t>
            </a:r>
            <a:r>
              <a:rPr b="0" lang="en" sz="1800" spc="-1" strike="noStrike">
                <a:solidFill>
                  <a:srgbClr val="000000"/>
                </a:solidFill>
                <a:latin typeface="Arial"/>
                <a:ea typeface="Arial"/>
              </a:rPr>
              <a:t>file will already have the </a:t>
            </a:r>
            <a:r>
              <a:rPr b="0" lang="en" sz="1800" spc="-1" strike="noStrike">
                <a:solidFill>
                  <a:srgbClr val="000000"/>
                </a:solidFill>
                <a:latin typeface="Monaco"/>
                <a:ea typeface="Arial"/>
              </a:rPr>
              <a:t>iTrapData</a:t>
            </a:r>
            <a:r>
              <a:rPr b="0" lang="en" sz="1800" spc="-1" strike="noStrike">
                <a:solidFill>
                  <a:srgbClr val="000000"/>
                </a:solidFill>
                <a:latin typeface="Arial"/>
                <a:ea typeface="Arial"/>
              </a:rPr>
              <a:t> section </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9" name="CustomShape 1"/>
          <p:cNvSpPr/>
          <p:nvPr/>
        </p:nvSpPr>
        <p:spPr>
          <a:xfrm>
            <a:off x="311760" y="444960"/>
            <a:ext cx="8519400" cy="571680"/>
          </a:xfrm>
          <a:prstGeom prst="rect">
            <a:avLst/>
          </a:prstGeom>
          <a:noFill/>
          <a:ln>
            <a:noFill/>
          </a:ln>
        </p:spPr>
        <p:style>
          <a:lnRef idx="0"/>
          <a:fillRef idx="0"/>
          <a:effectRef idx="0"/>
          <a:fontRef idx="minor"/>
        </p:style>
        <p:txBody>
          <a:bodyPr lIns="90000" rIns="90000" tIns="91440" bIns="91440">
            <a:normAutofit fontScale="97000"/>
          </a:bodyPr>
          <a:p>
            <a:pPr>
              <a:lnSpc>
                <a:spcPct val="100000"/>
              </a:lnSpc>
              <a:tabLst>
                <a:tab algn="l" pos="0"/>
              </a:tabLst>
            </a:pPr>
            <a:r>
              <a:rPr b="0" lang="en" sz="2800" spc="-1" strike="noStrike">
                <a:solidFill>
                  <a:srgbClr val="000000"/>
                </a:solidFill>
                <a:latin typeface="Arial"/>
                <a:ea typeface="Arial"/>
              </a:rPr>
              <a:t>Saving Registers</a:t>
            </a:r>
            <a:endParaRPr b="0" lang="en-US" sz="2800" spc="-1" strike="noStrike">
              <a:latin typeface="Arial"/>
            </a:endParaRPr>
          </a:p>
        </p:txBody>
      </p:sp>
      <p:sp>
        <p:nvSpPr>
          <p:cNvPr id="190" name="CustomShape 2"/>
          <p:cNvSpPr/>
          <p:nvPr/>
        </p:nvSpPr>
        <p:spPr>
          <a:xfrm>
            <a:off x="311760" y="1152360"/>
            <a:ext cx="8519400" cy="3415320"/>
          </a:xfrm>
          <a:prstGeom prst="rect">
            <a:avLst/>
          </a:prstGeom>
          <a:noFill/>
          <a:ln>
            <a:noFill/>
          </a:ln>
        </p:spPr>
        <p:style>
          <a:lnRef idx="0"/>
          <a:fillRef idx="0"/>
          <a:effectRef idx="0"/>
          <a:fontRef idx="minor"/>
        </p:style>
        <p:txBody>
          <a:bodyPr lIns="90000" rIns="90000" tIns="91440" bIns="91440">
            <a:normAutofit/>
          </a:bodyPr>
          <a:p>
            <a:pPr>
              <a:lnSpc>
                <a:spcPct val="115000"/>
              </a:lnSpc>
              <a:tabLst>
                <a:tab algn="l" pos="0"/>
              </a:tabLst>
            </a:pPr>
            <a:r>
              <a:rPr b="0" lang="en" sz="1800" spc="-1" strike="noStrike">
                <a:solidFill>
                  <a:srgbClr val="000000"/>
                </a:solidFill>
                <a:latin typeface="Arial"/>
                <a:ea typeface="Arial"/>
              </a:rPr>
              <a:t>An interrupt handler must save all the registers that it uses.</a:t>
            </a:r>
            <a:endParaRPr b="0" lang="en-US" sz="1800" spc="-1" strike="noStrike">
              <a:latin typeface="Arial"/>
            </a:endParaRPr>
          </a:p>
          <a:p>
            <a:pPr>
              <a:lnSpc>
                <a:spcPct val="115000"/>
              </a:lnSpc>
              <a:tabLst>
                <a:tab algn="l" pos="0"/>
              </a:tabLst>
            </a:pPr>
            <a:endParaRPr b="0" lang="en-US" sz="1800" spc="-1" strike="noStrike">
              <a:latin typeface="Arial"/>
            </a:endParaRPr>
          </a:p>
          <a:p>
            <a:pPr marL="285840" indent="-284760">
              <a:lnSpc>
                <a:spcPct val="115000"/>
              </a:lnSpc>
              <a:buClr>
                <a:srgbClr val="000000"/>
              </a:buClr>
              <a:buSzPct val="61000"/>
              <a:buFont typeface="Arial"/>
              <a:buChar char="●"/>
              <a:tabLst>
                <a:tab algn="l" pos="0"/>
              </a:tabLst>
            </a:pPr>
            <a:r>
              <a:rPr b="0" lang="en" sz="1800" spc="-1" strike="noStrike">
                <a:solidFill>
                  <a:srgbClr val="000000"/>
                </a:solidFill>
                <a:latin typeface="Arial"/>
                <a:ea typeface="Arial"/>
              </a:rPr>
              <a:t>The label </a:t>
            </a:r>
            <a:r>
              <a:rPr b="0" lang="en" sz="1800" spc="-1" strike="noStrike">
                <a:solidFill>
                  <a:srgbClr val="000000"/>
                </a:solidFill>
                <a:latin typeface="Monaco"/>
                <a:ea typeface="Arial"/>
              </a:rPr>
              <a:t>iTrapData</a:t>
            </a:r>
            <a:r>
              <a:rPr b="0" lang="en" sz="1800" spc="-1" strike="noStrike">
                <a:solidFill>
                  <a:srgbClr val="000000"/>
                </a:solidFill>
                <a:latin typeface="Arial"/>
                <a:ea typeface="Arial"/>
              </a:rPr>
              <a:t> designates a section of memory allocated for saving registers in the handler.</a:t>
            </a:r>
            <a:endParaRPr b="0" lang="en-US" sz="1800" spc="-1" strike="noStrike">
              <a:latin typeface="Arial"/>
            </a:endParaRPr>
          </a:p>
          <a:p>
            <a:pPr marL="285840" indent="-284760">
              <a:lnSpc>
                <a:spcPct val="115000"/>
              </a:lnSpc>
              <a:buClr>
                <a:srgbClr val="000000"/>
              </a:buClr>
              <a:buSzPct val="61000"/>
              <a:buFont typeface="Arial"/>
              <a:buChar char="●"/>
              <a:tabLst>
                <a:tab algn="l" pos="0"/>
              </a:tabLst>
            </a:pPr>
            <a:r>
              <a:rPr b="0" lang="en" sz="1800" spc="-1" strike="noStrike">
                <a:solidFill>
                  <a:srgbClr val="000000"/>
                </a:solidFill>
                <a:latin typeface="Arial"/>
                <a:ea typeface="Arial"/>
              </a:rPr>
              <a:t>Outside of the handler, </a:t>
            </a:r>
            <a:r>
              <a:rPr b="0" lang="en" sz="1800" spc="-1" strike="noStrike">
                <a:solidFill>
                  <a:srgbClr val="000000"/>
                </a:solidFill>
                <a:latin typeface="Monaco"/>
                <a:ea typeface="Arial"/>
              </a:rPr>
              <a:t>uscratch</a:t>
            </a:r>
            <a:r>
              <a:rPr b="0" lang="en" sz="1800" spc="-1" strike="noStrike">
                <a:solidFill>
                  <a:srgbClr val="000000"/>
                </a:solidFill>
                <a:latin typeface="Arial"/>
                <a:ea typeface="Arial"/>
              </a:rPr>
              <a:t> (CSR #64) should contain the address of the </a:t>
            </a:r>
            <a:r>
              <a:rPr b="0" lang="en" sz="1800" spc="-1" strike="noStrike">
                <a:solidFill>
                  <a:srgbClr val="000000"/>
                </a:solidFill>
                <a:latin typeface="Monaco"/>
                <a:ea typeface="Arial"/>
              </a:rPr>
              <a:t>iTrapData</a:t>
            </a:r>
            <a:r>
              <a:rPr b="0" lang="en" sz="1800" spc="-1" strike="noStrike">
                <a:solidFill>
                  <a:srgbClr val="000000"/>
                </a:solidFill>
                <a:latin typeface="Arial"/>
                <a:ea typeface="Arial"/>
              </a:rPr>
              <a:t> section.</a:t>
            </a:r>
            <a:endParaRPr b="0" lang="en-US" sz="1800" spc="-1" strike="noStrike">
              <a:latin typeface="Arial"/>
            </a:endParaRPr>
          </a:p>
          <a:p>
            <a:pPr marL="285840" indent="-284760">
              <a:lnSpc>
                <a:spcPct val="115000"/>
              </a:lnSpc>
              <a:buClr>
                <a:srgbClr val="000000"/>
              </a:buClr>
              <a:buSzPct val="61000"/>
              <a:buFont typeface="Arial"/>
              <a:buChar char="●"/>
              <a:tabLst>
                <a:tab algn="l" pos="0"/>
              </a:tabLst>
            </a:pPr>
            <a:r>
              <a:rPr b="0" lang="en" sz="1800" spc="-1" strike="noStrike">
                <a:solidFill>
                  <a:srgbClr val="000000"/>
                </a:solidFill>
                <a:latin typeface="Arial"/>
                <a:ea typeface="Arial"/>
              </a:rPr>
              <a:t>Use the </a:t>
            </a:r>
            <a:r>
              <a:rPr b="0" lang="en" sz="1800" spc="-1" strike="noStrike">
                <a:solidFill>
                  <a:srgbClr val="000000"/>
                </a:solidFill>
                <a:latin typeface="Monaco"/>
                <a:ea typeface="Arial"/>
              </a:rPr>
              <a:t>cssrw</a:t>
            </a:r>
            <a:r>
              <a:rPr b="0" lang="en" sz="1800" spc="-1" strike="noStrike">
                <a:solidFill>
                  <a:srgbClr val="000000"/>
                </a:solidFill>
                <a:latin typeface="Arial"/>
                <a:ea typeface="Arial"/>
              </a:rPr>
              <a:t> instruction to swap a register with the </a:t>
            </a:r>
            <a:r>
              <a:rPr b="0" lang="en" sz="1800" spc="-1" strike="noStrike">
                <a:solidFill>
                  <a:srgbClr val="000000"/>
                </a:solidFill>
                <a:latin typeface="Monaco"/>
                <a:ea typeface="Arial"/>
              </a:rPr>
              <a:t>uscratch</a:t>
            </a:r>
            <a:r>
              <a:rPr b="0" lang="en" sz="1800" spc="-1" strike="noStrike">
                <a:solidFill>
                  <a:srgbClr val="000000"/>
                </a:solidFill>
                <a:latin typeface="Arial"/>
                <a:ea typeface="Arial"/>
              </a:rPr>
              <a:t> and save all the required registers.</a:t>
            </a:r>
            <a:endParaRPr b="0" lang="en-US" sz="1800" spc="-1" strike="noStrike">
              <a:latin typeface="Arial"/>
            </a:endParaRPr>
          </a:p>
          <a:p>
            <a:pPr>
              <a:lnSpc>
                <a:spcPct val="115000"/>
              </a:lnSpc>
              <a:spcBef>
                <a:spcPts val="1199"/>
              </a:spcBef>
              <a:spcAft>
                <a:spcPts val="1199"/>
              </a:spcAft>
              <a:tabLst>
                <a:tab algn="l" pos="0"/>
              </a:tabLst>
            </a:pP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1" name="CustomShape 1"/>
          <p:cNvSpPr/>
          <p:nvPr/>
        </p:nvSpPr>
        <p:spPr>
          <a:xfrm>
            <a:off x="344880" y="540360"/>
            <a:ext cx="8519400" cy="571680"/>
          </a:xfrm>
          <a:prstGeom prst="rect">
            <a:avLst/>
          </a:prstGeom>
          <a:noFill/>
          <a:ln>
            <a:noFill/>
          </a:ln>
        </p:spPr>
        <p:style>
          <a:lnRef idx="0"/>
          <a:fillRef idx="0"/>
          <a:effectRef idx="0"/>
          <a:fontRef idx="minor"/>
        </p:style>
        <p:txBody>
          <a:bodyPr lIns="90000" rIns="90000" tIns="91440" bIns="91440">
            <a:normAutofit fontScale="97000"/>
          </a:bodyPr>
          <a:p>
            <a:pPr>
              <a:lnSpc>
                <a:spcPct val="100000"/>
              </a:lnSpc>
              <a:tabLst>
                <a:tab algn="l" pos="0"/>
              </a:tabLst>
            </a:pPr>
            <a:r>
              <a:rPr b="0" lang="en" sz="2800" spc="-1" strike="noStrike">
                <a:solidFill>
                  <a:srgbClr val="000000"/>
                </a:solidFill>
                <a:latin typeface="Arial"/>
                <a:ea typeface="Arial"/>
              </a:rPr>
              <a:t>Array Format </a:t>
            </a:r>
            <a:endParaRPr b="0" lang="en-US" sz="2800" spc="-1" strike="noStrike">
              <a:latin typeface="Arial"/>
            </a:endParaRPr>
          </a:p>
        </p:txBody>
      </p:sp>
      <p:sp>
        <p:nvSpPr>
          <p:cNvPr id="192" name="CustomShape 2"/>
          <p:cNvSpPr/>
          <p:nvPr/>
        </p:nvSpPr>
        <p:spPr>
          <a:xfrm>
            <a:off x="311760" y="1564200"/>
            <a:ext cx="2509920" cy="3003840"/>
          </a:xfrm>
          <a:prstGeom prst="rect">
            <a:avLst/>
          </a:prstGeom>
          <a:noFill/>
          <a:ln>
            <a:noFill/>
          </a:ln>
        </p:spPr>
        <p:style>
          <a:lnRef idx="0"/>
          <a:fillRef idx="0"/>
          <a:effectRef idx="0"/>
          <a:fontRef idx="minor"/>
        </p:style>
        <p:txBody>
          <a:bodyPr lIns="90000" rIns="90000" tIns="91440" bIns="91440">
            <a:normAutofit/>
          </a:bodyPr>
          <a:p>
            <a:pPr>
              <a:lnSpc>
                <a:spcPct val="115000"/>
              </a:lnSpc>
              <a:tabLst>
                <a:tab algn="l" pos="0"/>
              </a:tabLst>
            </a:pPr>
            <a:r>
              <a:rPr b="0" lang="en" sz="1800" spc="-1" strike="noStrike">
                <a:solidFill>
                  <a:srgbClr val="595959"/>
                </a:solidFill>
                <a:latin typeface="Arial"/>
                <a:ea typeface="Arial"/>
              </a:rPr>
              <a:t>Hello</a:t>
            </a:r>
            <a:endParaRPr b="0" lang="en-US" sz="1800" spc="-1" strike="noStrike">
              <a:latin typeface="Arial"/>
            </a:endParaRPr>
          </a:p>
          <a:p>
            <a:pPr>
              <a:lnSpc>
                <a:spcPct val="115000"/>
              </a:lnSpc>
              <a:spcBef>
                <a:spcPts val="1199"/>
              </a:spcBef>
              <a:tabLst>
                <a:tab algn="l" pos="0"/>
              </a:tabLst>
            </a:pPr>
            <a:r>
              <a:rPr b="0" lang="en" sz="1800" spc="-1" strike="noStrike">
                <a:solidFill>
                  <a:srgbClr val="595959"/>
                </a:solidFill>
                <a:latin typeface="Arial"/>
                <a:ea typeface="Arial"/>
              </a:rPr>
              <a:t>Goodbye</a:t>
            </a:r>
            <a:endParaRPr b="0" lang="en-US" sz="1800" spc="-1" strike="noStrike">
              <a:latin typeface="Arial"/>
            </a:endParaRPr>
          </a:p>
          <a:p>
            <a:pPr>
              <a:lnSpc>
                <a:spcPct val="115000"/>
              </a:lnSpc>
              <a:spcBef>
                <a:spcPts val="1199"/>
              </a:spcBef>
              <a:tabLst>
                <a:tab algn="l" pos="0"/>
              </a:tabLst>
            </a:pPr>
            <a:r>
              <a:rPr b="0" lang="en" sz="1800" spc="-1" strike="noStrike">
                <a:solidFill>
                  <a:srgbClr val="595959"/>
                </a:solidFill>
                <a:latin typeface="Arial"/>
                <a:ea typeface="Arial"/>
              </a:rPr>
              <a:t>Anna is fun</a:t>
            </a:r>
            <a:endParaRPr b="0" lang="en-US" sz="1800" spc="-1" strike="noStrike">
              <a:latin typeface="Arial"/>
            </a:endParaRPr>
          </a:p>
          <a:p>
            <a:pPr>
              <a:lnSpc>
                <a:spcPct val="115000"/>
              </a:lnSpc>
              <a:spcBef>
                <a:spcPts val="1199"/>
              </a:spcBef>
              <a:tabLst>
                <a:tab algn="l" pos="0"/>
              </a:tabLst>
            </a:pPr>
            <a:r>
              <a:rPr b="0" lang="en" sz="1800" spc="-1" strike="noStrike">
                <a:solidFill>
                  <a:srgbClr val="595959"/>
                </a:solidFill>
                <a:latin typeface="Arial"/>
                <a:ea typeface="Arial"/>
              </a:rPr>
              <a:t>Sunshine outside</a:t>
            </a:r>
            <a:endParaRPr b="0" lang="en-US" sz="1800" spc="-1" strike="noStrike">
              <a:latin typeface="Arial"/>
            </a:endParaRPr>
          </a:p>
          <a:p>
            <a:pPr>
              <a:lnSpc>
                <a:spcPct val="115000"/>
              </a:lnSpc>
              <a:spcBef>
                <a:spcPts val="1199"/>
              </a:spcBef>
              <a:spcAft>
                <a:spcPts val="1199"/>
              </a:spcAft>
              <a:tabLst>
                <a:tab algn="l" pos="0"/>
              </a:tabLst>
            </a:pPr>
            <a:endParaRPr b="0" lang="en-US" sz="1800" spc="-1" strike="noStrike">
              <a:latin typeface="Arial"/>
            </a:endParaRPr>
          </a:p>
        </p:txBody>
      </p:sp>
      <p:sp>
        <p:nvSpPr>
          <p:cNvPr id="193" name="CustomShape 3"/>
          <p:cNvSpPr/>
          <p:nvPr/>
        </p:nvSpPr>
        <p:spPr>
          <a:xfrm>
            <a:off x="342000" y="1113120"/>
            <a:ext cx="2428920" cy="395640"/>
          </a:xfrm>
          <a:prstGeom prst="rect">
            <a:avLst/>
          </a:prstGeom>
          <a:noFill/>
          <a:ln>
            <a:noFill/>
          </a:ln>
        </p:spPr>
        <p:style>
          <a:lnRef idx="0"/>
          <a:fillRef idx="0"/>
          <a:effectRef idx="0"/>
          <a:fontRef idx="minor"/>
        </p:style>
        <p:txBody>
          <a:bodyPr lIns="90000" rIns="90000" tIns="91440" bIns="91440">
            <a:spAutoFit/>
          </a:bodyPr>
          <a:p>
            <a:pPr>
              <a:lnSpc>
                <a:spcPct val="100000"/>
              </a:lnSpc>
              <a:tabLst>
                <a:tab algn="l" pos="0"/>
              </a:tabLst>
            </a:pPr>
            <a:r>
              <a:rPr b="0" lang="en" sz="1400" spc="-1" strike="noStrike">
                <a:solidFill>
                  <a:srgbClr val="000000"/>
                </a:solidFill>
                <a:latin typeface="Arial"/>
                <a:ea typeface="Arial"/>
              </a:rPr>
              <a:t>Text File</a:t>
            </a:r>
            <a:endParaRPr b="0" lang="en-US" sz="1400" spc="-1" strike="noStrike">
              <a:latin typeface="Arial"/>
            </a:endParaRPr>
          </a:p>
        </p:txBody>
      </p:sp>
      <p:sp>
        <p:nvSpPr>
          <p:cNvPr id="194" name="CustomShape 4"/>
          <p:cNvSpPr/>
          <p:nvPr/>
        </p:nvSpPr>
        <p:spPr>
          <a:xfrm>
            <a:off x="3201120" y="1105920"/>
            <a:ext cx="2807280" cy="395640"/>
          </a:xfrm>
          <a:prstGeom prst="rect">
            <a:avLst/>
          </a:prstGeom>
          <a:noFill/>
          <a:ln>
            <a:noFill/>
          </a:ln>
        </p:spPr>
        <p:style>
          <a:lnRef idx="0"/>
          <a:fillRef idx="0"/>
          <a:effectRef idx="0"/>
          <a:fontRef idx="minor"/>
        </p:style>
        <p:txBody>
          <a:bodyPr lIns="90000" rIns="90000" tIns="91440" bIns="91440">
            <a:spAutoFit/>
          </a:bodyPr>
          <a:p>
            <a:pPr>
              <a:lnSpc>
                <a:spcPct val="100000"/>
              </a:lnSpc>
              <a:tabLst>
                <a:tab algn="l" pos="0"/>
              </a:tabLst>
            </a:pPr>
            <a:r>
              <a:rPr b="0" lang="en" sz="1400" spc="-1" strike="noStrike">
                <a:solidFill>
                  <a:srgbClr val="000000"/>
                </a:solidFill>
                <a:latin typeface="Arial"/>
                <a:ea typeface="Arial"/>
              </a:rPr>
              <a:t>Phrase Array</a:t>
            </a:r>
            <a:endParaRPr b="0" lang="en-US" sz="1400" spc="-1" strike="noStrike">
              <a:latin typeface="Arial"/>
            </a:endParaRPr>
          </a:p>
        </p:txBody>
      </p:sp>
      <p:graphicFrame>
        <p:nvGraphicFramePr>
          <p:cNvPr id="195" name="Table 5"/>
          <p:cNvGraphicFramePr/>
          <p:nvPr/>
        </p:nvGraphicFramePr>
        <p:xfrm>
          <a:off x="4895640" y="632160"/>
          <a:ext cx="2953080" cy="4351680"/>
        </p:xfrm>
        <a:graphic>
          <a:graphicData uri="http://schemas.openxmlformats.org/drawingml/2006/table">
            <a:tbl>
              <a:tblPr/>
              <a:tblGrid>
                <a:gridCol w="1378440"/>
                <a:gridCol w="1575000"/>
              </a:tblGrid>
              <a:tr h="395640">
                <a:tc>
                  <a:txBody>
                    <a:bodyPr lIns="91080" rIns="91080">
                      <a:noAutofit/>
                    </a:bodyPr>
                    <a:p>
                      <a:pPr>
                        <a:lnSpc>
                          <a:spcPct val="100000"/>
                        </a:lnSpc>
                        <a:tabLst>
                          <a:tab algn="l" pos="0"/>
                        </a:tabLst>
                      </a:pPr>
                      <a:r>
                        <a:rPr b="0" lang="en" sz="1400" spc="-1" strike="noStrike">
                          <a:solidFill>
                            <a:srgbClr val="000000"/>
                          </a:solidFill>
                          <a:latin typeface="Arial"/>
                          <a:ea typeface="Arial"/>
                        </a:rPr>
                        <a:t>Hell</a:t>
                      </a:r>
                      <a:endParaRPr b="0" lang="en-US" sz="1400" spc="-1" strike="noStrike">
                        <a:latin typeface="Arial"/>
                      </a:endParaRPr>
                    </a:p>
                  </a:txBody>
                  <a:tcPr marL="91080" marR="91080">
                    <a:lnL w="9360">
                      <a:solidFill>
                        <a:srgbClr val="9e9e9e"/>
                      </a:solidFill>
                    </a:lnL>
                    <a:lnR w="9360">
                      <a:solidFill>
                        <a:srgbClr val="9e9e9e"/>
                      </a:solidFill>
                    </a:lnR>
                    <a:lnT w="9360">
                      <a:solidFill>
                        <a:srgbClr val="9e9e9e"/>
                      </a:solidFill>
                    </a:lnT>
                    <a:lnB w="9360">
                      <a:solidFill>
                        <a:srgbClr val="9e9e9e"/>
                      </a:solidFill>
                    </a:lnB>
                    <a:noFill/>
                  </a:tcPr>
                </a:tc>
                <a:tc>
                  <a:txBody>
                    <a:bodyPr lIns="91080" rIns="91080">
                      <a:noAutofit/>
                    </a:bodyPr>
                    <a:p>
                      <a:pPr>
                        <a:lnSpc>
                          <a:spcPct val="100000"/>
                        </a:lnSpc>
                        <a:tabLst>
                          <a:tab algn="l" pos="0"/>
                        </a:tabLst>
                      </a:pPr>
                      <a:r>
                        <a:rPr b="0" lang="en" sz="1400" spc="-1" strike="noStrike">
                          <a:solidFill>
                            <a:srgbClr val="000000"/>
                          </a:solidFill>
                          <a:latin typeface="Arial"/>
                          <a:ea typeface="Arial"/>
                        </a:rPr>
                        <a:t>0x10001000</a:t>
                      </a:r>
                      <a:endParaRPr b="0" lang="en-US" sz="1400" spc="-1" strike="noStrike">
                        <a:latin typeface="Arial"/>
                      </a:endParaRPr>
                    </a:p>
                  </a:txBody>
                  <a:tcPr marL="91080" marR="91080">
                    <a:lnL w="9360">
                      <a:solidFill>
                        <a:srgbClr val="9e9e9e"/>
                      </a:solidFill>
                    </a:lnL>
                    <a:lnR w="9360">
                      <a:solidFill>
                        <a:srgbClr val="9e9e9e"/>
                      </a:solidFill>
                    </a:lnR>
                    <a:lnT w="9360">
                      <a:solidFill>
                        <a:srgbClr val="9e9e9e"/>
                      </a:solidFill>
                    </a:lnT>
                    <a:lnB w="9360">
                      <a:solidFill>
                        <a:srgbClr val="9e9e9e"/>
                      </a:solidFill>
                    </a:lnB>
                    <a:noFill/>
                  </a:tcPr>
                </a:tc>
              </a:tr>
              <a:tr h="395640">
                <a:tc>
                  <a:txBody>
                    <a:bodyPr lIns="91080" rIns="91080">
                      <a:noAutofit/>
                    </a:bodyPr>
                    <a:p>
                      <a:pPr>
                        <a:lnSpc>
                          <a:spcPct val="100000"/>
                        </a:lnSpc>
                        <a:tabLst>
                          <a:tab algn="l" pos="0"/>
                        </a:tabLst>
                      </a:pPr>
                      <a:r>
                        <a:rPr b="0" lang="en" sz="1400" spc="-1" strike="noStrike">
                          <a:solidFill>
                            <a:srgbClr val="000000"/>
                          </a:solidFill>
                          <a:latin typeface="Arial"/>
                          <a:ea typeface="Arial"/>
                        </a:rPr>
                        <a:t>o Go</a:t>
                      </a:r>
                      <a:endParaRPr b="0" lang="en-US" sz="1400" spc="-1" strike="noStrike">
                        <a:latin typeface="Arial"/>
                      </a:endParaRPr>
                    </a:p>
                  </a:txBody>
                  <a:tcPr marL="91080" marR="91080">
                    <a:lnL w="9360">
                      <a:solidFill>
                        <a:srgbClr val="9e9e9e"/>
                      </a:solidFill>
                    </a:lnL>
                    <a:lnR w="9360">
                      <a:solidFill>
                        <a:srgbClr val="9e9e9e"/>
                      </a:solidFill>
                    </a:lnR>
                    <a:lnT w="9360">
                      <a:solidFill>
                        <a:srgbClr val="9e9e9e"/>
                      </a:solidFill>
                    </a:lnT>
                    <a:lnB w="9360">
                      <a:solidFill>
                        <a:srgbClr val="9e9e9e"/>
                      </a:solidFill>
                    </a:lnB>
                    <a:noFill/>
                  </a:tcPr>
                </a:tc>
                <a:tc>
                  <a:txBody>
                    <a:bodyPr lIns="91080" rIns="91080">
                      <a:noAutofit/>
                    </a:bodyPr>
                    <a:p>
                      <a:pPr>
                        <a:lnSpc>
                          <a:spcPct val="100000"/>
                        </a:lnSpc>
                        <a:tabLst>
                          <a:tab algn="l" pos="0"/>
                        </a:tabLst>
                      </a:pPr>
                      <a:r>
                        <a:rPr b="0" lang="en" sz="1400" spc="-1" strike="noStrike">
                          <a:solidFill>
                            <a:srgbClr val="000000"/>
                          </a:solidFill>
                          <a:latin typeface="Arial"/>
                          <a:ea typeface="Arial"/>
                        </a:rPr>
                        <a:t>0x10001004</a:t>
                      </a:r>
                      <a:endParaRPr b="0" lang="en-US" sz="1400" spc="-1" strike="noStrike">
                        <a:latin typeface="Arial"/>
                      </a:endParaRPr>
                    </a:p>
                  </a:txBody>
                  <a:tcPr marL="91080" marR="91080">
                    <a:lnL w="9360">
                      <a:solidFill>
                        <a:srgbClr val="9e9e9e"/>
                      </a:solidFill>
                    </a:lnL>
                    <a:lnR w="9360">
                      <a:solidFill>
                        <a:srgbClr val="9e9e9e"/>
                      </a:solidFill>
                    </a:lnR>
                    <a:lnT w="9360">
                      <a:solidFill>
                        <a:srgbClr val="9e9e9e"/>
                      </a:solidFill>
                    </a:lnT>
                    <a:lnB w="9360">
                      <a:solidFill>
                        <a:srgbClr val="9e9e9e"/>
                      </a:solidFill>
                    </a:lnB>
                    <a:noFill/>
                  </a:tcPr>
                </a:tc>
              </a:tr>
              <a:tr h="395640">
                <a:tc>
                  <a:txBody>
                    <a:bodyPr lIns="91080" rIns="91080">
                      <a:noAutofit/>
                    </a:bodyPr>
                    <a:p>
                      <a:pPr>
                        <a:lnSpc>
                          <a:spcPct val="100000"/>
                        </a:lnSpc>
                        <a:tabLst>
                          <a:tab algn="l" pos="0"/>
                        </a:tabLst>
                      </a:pPr>
                      <a:r>
                        <a:rPr b="0" lang="en" sz="1400" spc="-1" strike="noStrike">
                          <a:solidFill>
                            <a:srgbClr val="000000"/>
                          </a:solidFill>
                          <a:latin typeface="Arial"/>
                          <a:ea typeface="Arial"/>
                        </a:rPr>
                        <a:t>odby</a:t>
                      </a:r>
                      <a:endParaRPr b="0" lang="en-US" sz="1400" spc="-1" strike="noStrike">
                        <a:latin typeface="Arial"/>
                      </a:endParaRPr>
                    </a:p>
                  </a:txBody>
                  <a:tcPr marL="91080" marR="91080">
                    <a:lnL w="9360">
                      <a:solidFill>
                        <a:srgbClr val="9e9e9e"/>
                      </a:solidFill>
                    </a:lnL>
                    <a:lnR w="9360">
                      <a:solidFill>
                        <a:srgbClr val="9e9e9e"/>
                      </a:solidFill>
                    </a:lnR>
                    <a:lnT w="9360">
                      <a:solidFill>
                        <a:srgbClr val="9e9e9e"/>
                      </a:solidFill>
                    </a:lnT>
                    <a:lnB w="9360">
                      <a:solidFill>
                        <a:srgbClr val="9e9e9e"/>
                      </a:solidFill>
                    </a:lnB>
                    <a:noFill/>
                  </a:tcPr>
                </a:tc>
                <a:tc>
                  <a:txBody>
                    <a:bodyPr lIns="91080" rIns="91080">
                      <a:noAutofit/>
                    </a:bodyPr>
                    <a:p>
                      <a:pPr>
                        <a:lnSpc>
                          <a:spcPct val="100000"/>
                        </a:lnSpc>
                        <a:tabLst>
                          <a:tab algn="l" pos="0"/>
                        </a:tabLst>
                      </a:pPr>
                      <a:r>
                        <a:rPr b="0" lang="en" sz="1400" spc="-1" strike="noStrike">
                          <a:solidFill>
                            <a:srgbClr val="000000"/>
                          </a:solidFill>
                          <a:latin typeface="Arial"/>
                          <a:ea typeface="Arial"/>
                        </a:rPr>
                        <a:t>0x10001008</a:t>
                      </a:r>
                      <a:endParaRPr b="0" lang="en-US" sz="1400" spc="-1" strike="noStrike">
                        <a:latin typeface="Arial"/>
                      </a:endParaRPr>
                    </a:p>
                  </a:txBody>
                  <a:tcPr marL="91080" marR="91080">
                    <a:lnL w="9360">
                      <a:solidFill>
                        <a:srgbClr val="9e9e9e"/>
                      </a:solidFill>
                    </a:lnL>
                    <a:lnR w="9360">
                      <a:solidFill>
                        <a:srgbClr val="9e9e9e"/>
                      </a:solidFill>
                    </a:lnR>
                    <a:lnT w="9360">
                      <a:solidFill>
                        <a:srgbClr val="9e9e9e"/>
                      </a:solidFill>
                    </a:lnT>
                    <a:lnB w="9360">
                      <a:solidFill>
                        <a:srgbClr val="9e9e9e"/>
                      </a:solidFill>
                    </a:lnB>
                    <a:noFill/>
                  </a:tcPr>
                </a:tc>
              </a:tr>
              <a:tr h="395640">
                <a:tc>
                  <a:txBody>
                    <a:bodyPr lIns="91080" rIns="91080">
                      <a:noAutofit/>
                    </a:bodyPr>
                    <a:p>
                      <a:pPr>
                        <a:lnSpc>
                          <a:spcPct val="100000"/>
                        </a:lnSpc>
                        <a:tabLst>
                          <a:tab algn="l" pos="0"/>
                        </a:tabLst>
                      </a:pPr>
                      <a:r>
                        <a:rPr b="0" lang="en" sz="1400" spc="-1" strike="noStrike">
                          <a:solidFill>
                            <a:srgbClr val="000000"/>
                          </a:solidFill>
                          <a:latin typeface="Arial"/>
                          <a:ea typeface="Arial"/>
                        </a:rPr>
                        <a:t>e An</a:t>
                      </a:r>
                      <a:endParaRPr b="0" lang="en-US" sz="1400" spc="-1" strike="noStrike">
                        <a:latin typeface="Arial"/>
                      </a:endParaRPr>
                    </a:p>
                  </a:txBody>
                  <a:tcPr marL="91080" marR="91080">
                    <a:lnL w="9360">
                      <a:solidFill>
                        <a:srgbClr val="9e9e9e"/>
                      </a:solidFill>
                    </a:lnL>
                    <a:lnR w="9360">
                      <a:solidFill>
                        <a:srgbClr val="9e9e9e"/>
                      </a:solidFill>
                    </a:lnR>
                    <a:lnT w="9360">
                      <a:solidFill>
                        <a:srgbClr val="9e9e9e"/>
                      </a:solidFill>
                    </a:lnT>
                    <a:lnB w="9360">
                      <a:solidFill>
                        <a:srgbClr val="9e9e9e"/>
                      </a:solidFill>
                    </a:lnB>
                    <a:noFill/>
                  </a:tcPr>
                </a:tc>
                <a:tc>
                  <a:txBody>
                    <a:bodyPr lIns="91080" rIns="91080">
                      <a:noAutofit/>
                    </a:bodyPr>
                    <a:p>
                      <a:pPr>
                        <a:lnSpc>
                          <a:spcPct val="100000"/>
                        </a:lnSpc>
                        <a:tabLst>
                          <a:tab algn="l" pos="0"/>
                        </a:tabLst>
                      </a:pPr>
                      <a:r>
                        <a:rPr b="0" lang="en" sz="1400" spc="-1" strike="noStrike">
                          <a:solidFill>
                            <a:srgbClr val="000000"/>
                          </a:solidFill>
                          <a:latin typeface="Arial"/>
                          <a:ea typeface="Arial"/>
                        </a:rPr>
                        <a:t>0x1000100C</a:t>
                      </a:r>
                      <a:endParaRPr b="0" lang="en-US" sz="1400" spc="-1" strike="noStrike">
                        <a:latin typeface="Arial"/>
                      </a:endParaRPr>
                    </a:p>
                  </a:txBody>
                  <a:tcPr marL="91080" marR="91080">
                    <a:lnL w="9360">
                      <a:solidFill>
                        <a:srgbClr val="9e9e9e"/>
                      </a:solidFill>
                    </a:lnL>
                    <a:lnR w="9360">
                      <a:solidFill>
                        <a:srgbClr val="9e9e9e"/>
                      </a:solidFill>
                    </a:lnR>
                    <a:lnT w="9360">
                      <a:solidFill>
                        <a:srgbClr val="9e9e9e"/>
                      </a:solidFill>
                    </a:lnT>
                    <a:lnB w="9360">
                      <a:solidFill>
                        <a:srgbClr val="9e9e9e"/>
                      </a:solidFill>
                    </a:lnB>
                    <a:noFill/>
                  </a:tcPr>
                </a:tc>
              </a:tr>
              <a:tr h="395640">
                <a:tc>
                  <a:txBody>
                    <a:bodyPr lIns="91080" rIns="91080">
                      <a:noAutofit/>
                    </a:bodyPr>
                    <a:p>
                      <a:pPr>
                        <a:lnSpc>
                          <a:spcPct val="100000"/>
                        </a:lnSpc>
                        <a:tabLst>
                          <a:tab algn="l" pos="0"/>
                        </a:tabLst>
                      </a:pPr>
                      <a:r>
                        <a:rPr b="0" lang="en" sz="1400" spc="-1" strike="noStrike">
                          <a:solidFill>
                            <a:srgbClr val="000000"/>
                          </a:solidFill>
                          <a:latin typeface="Arial"/>
                          <a:ea typeface="Arial"/>
                        </a:rPr>
                        <a:t>na i</a:t>
                      </a:r>
                      <a:endParaRPr b="0" lang="en-US" sz="1400" spc="-1" strike="noStrike">
                        <a:latin typeface="Arial"/>
                      </a:endParaRPr>
                    </a:p>
                  </a:txBody>
                  <a:tcPr marL="91080" marR="91080">
                    <a:lnL w="9360">
                      <a:solidFill>
                        <a:srgbClr val="9e9e9e"/>
                      </a:solidFill>
                    </a:lnL>
                    <a:lnR w="9360">
                      <a:solidFill>
                        <a:srgbClr val="9e9e9e"/>
                      </a:solidFill>
                    </a:lnR>
                    <a:lnT w="9360">
                      <a:solidFill>
                        <a:srgbClr val="9e9e9e"/>
                      </a:solidFill>
                    </a:lnT>
                    <a:lnB w="9360">
                      <a:solidFill>
                        <a:srgbClr val="9e9e9e"/>
                      </a:solidFill>
                    </a:lnB>
                    <a:noFill/>
                  </a:tcPr>
                </a:tc>
                <a:tc>
                  <a:txBody>
                    <a:bodyPr lIns="91080" rIns="91080">
                      <a:noAutofit/>
                    </a:bodyPr>
                    <a:p>
                      <a:pPr>
                        <a:lnSpc>
                          <a:spcPct val="100000"/>
                        </a:lnSpc>
                        <a:tabLst>
                          <a:tab algn="l" pos="0"/>
                        </a:tabLst>
                      </a:pPr>
                      <a:r>
                        <a:rPr b="0" lang="en" sz="1400" spc="-1" strike="noStrike">
                          <a:solidFill>
                            <a:srgbClr val="000000"/>
                          </a:solidFill>
                          <a:latin typeface="Arial"/>
                          <a:ea typeface="Arial"/>
                        </a:rPr>
                        <a:t>0x10001010</a:t>
                      </a:r>
                      <a:endParaRPr b="0" lang="en-US" sz="1400" spc="-1" strike="noStrike">
                        <a:latin typeface="Arial"/>
                      </a:endParaRPr>
                    </a:p>
                  </a:txBody>
                  <a:tcPr marL="91080" marR="91080">
                    <a:lnL w="9360">
                      <a:solidFill>
                        <a:srgbClr val="9e9e9e"/>
                      </a:solidFill>
                    </a:lnL>
                    <a:lnR w="9360">
                      <a:solidFill>
                        <a:srgbClr val="9e9e9e"/>
                      </a:solidFill>
                    </a:lnR>
                    <a:lnT w="9360">
                      <a:solidFill>
                        <a:srgbClr val="9e9e9e"/>
                      </a:solidFill>
                    </a:lnT>
                    <a:lnB w="9360">
                      <a:solidFill>
                        <a:srgbClr val="9e9e9e"/>
                      </a:solidFill>
                    </a:lnB>
                    <a:noFill/>
                  </a:tcPr>
                </a:tc>
              </a:tr>
              <a:tr h="395640">
                <a:tc>
                  <a:txBody>
                    <a:bodyPr lIns="91080" rIns="91080">
                      <a:noAutofit/>
                    </a:bodyPr>
                    <a:p>
                      <a:pPr>
                        <a:lnSpc>
                          <a:spcPct val="100000"/>
                        </a:lnSpc>
                        <a:tabLst>
                          <a:tab algn="l" pos="0"/>
                        </a:tabLst>
                      </a:pPr>
                      <a:r>
                        <a:rPr b="0" lang="en" sz="1400" spc="-1" strike="noStrike">
                          <a:solidFill>
                            <a:srgbClr val="000000"/>
                          </a:solidFill>
                          <a:latin typeface="Arial"/>
                          <a:ea typeface="Arial"/>
                        </a:rPr>
                        <a:t>s fu</a:t>
                      </a:r>
                      <a:endParaRPr b="0" lang="en-US" sz="1400" spc="-1" strike="noStrike">
                        <a:latin typeface="Arial"/>
                      </a:endParaRPr>
                    </a:p>
                  </a:txBody>
                  <a:tcPr marL="91080" marR="91080">
                    <a:lnL w="9360">
                      <a:solidFill>
                        <a:srgbClr val="9e9e9e"/>
                      </a:solidFill>
                    </a:lnL>
                    <a:lnR w="9360">
                      <a:solidFill>
                        <a:srgbClr val="9e9e9e"/>
                      </a:solidFill>
                    </a:lnR>
                    <a:lnT w="9360">
                      <a:solidFill>
                        <a:srgbClr val="9e9e9e"/>
                      </a:solidFill>
                    </a:lnT>
                    <a:lnB w="9360">
                      <a:solidFill>
                        <a:srgbClr val="9e9e9e"/>
                      </a:solidFill>
                    </a:lnB>
                    <a:noFill/>
                  </a:tcPr>
                </a:tc>
                <a:tc>
                  <a:txBody>
                    <a:bodyPr lIns="91080" rIns="91080">
                      <a:noAutofit/>
                    </a:bodyPr>
                    <a:p>
                      <a:pPr>
                        <a:lnSpc>
                          <a:spcPct val="100000"/>
                        </a:lnSpc>
                        <a:tabLst>
                          <a:tab algn="l" pos="0"/>
                        </a:tabLst>
                      </a:pPr>
                      <a:r>
                        <a:rPr b="0" lang="en" sz="1400" spc="-1" strike="noStrike">
                          <a:solidFill>
                            <a:srgbClr val="000000"/>
                          </a:solidFill>
                          <a:latin typeface="Arial"/>
                          <a:ea typeface="Arial"/>
                        </a:rPr>
                        <a:t>0x10001014</a:t>
                      </a:r>
                      <a:endParaRPr b="0" lang="en-US" sz="1400" spc="-1" strike="noStrike">
                        <a:latin typeface="Arial"/>
                      </a:endParaRPr>
                    </a:p>
                  </a:txBody>
                  <a:tcPr marL="91080" marR="91080">
                    <a:lnL w="9360">
                      <a:solidFill>
                        <a:srgbClr val="9e9e9e"/>
                      </a:solidFill>
                    </a:lnL>
                    <a:lnR w="9360">
                      <a:solidFill>
                        <a:srgbClr val="9e9e9e"/>
                      </a:solidFill>
                    </a:lnR>
                    <a:lnT w="9360">
                      <a:solidFill>
                        <a:srgbClr val="9e9e9e"/>
                      </a:solidFill>
                    </a:lnT>
                    <a:lnB w="9360">
                      <a:solidFill>
                        <a:srgbClr val="9e9e9e"/>
                      </a:solidFill>
                    </a:lnB>
                    <a:noFill/>
                  </a:tcPr>
                </a:tc>
              </a:tr>
              <a:tr h="395640">
                <a:tc>
                  <a:txBody>
                    <a:bodyPr lIns="91080" rIns="91080">
                      <a:noAutofit/>
                    </a:bodyPr>
                    <a:p>
                      <a:pPr>
                        <a:lnSpc>
                          <a:spcPct val="100000"/>
                        </a:lnSpc>
                        <a:tabLst>
                          <a:tab algn="l" pos="0"/>
                        </a:tabLst>
                      </a:pPr>
                      <a:r>
                        <a:rPr b="0" lang="en" sz="1400" spc="-1" strike="noStrike">
                          <a:solidFill>
                            <a:srgbClr val="000000"/>
                          </a:solidFill>
                          <a:latin typeface="Arial"/>
                          <a:ea typeface="Arial"/>
                        </a:rPr>
                        <a:t>n Su</a:t>
                      </a:r>
                      <a:endParaRPr b="0" lang="en-US" sz="1400" spc="-1" strike="noStrike">
                        <a:latin typeface="Arial"/>
                      </a:endParaRPr>
                    </a:p>
                  </a:txBody>
                  <a:tcPr marL="91080" marR="91080">
                    <a:lnL w="9360">
                      <a:solidFill>
                        <a:srgbClr val="9e9e9e"/>
                      </a:solidFill>
                    </a:lnL>
                    <a:lnR w="9360">
                      <a:solidFill>
                        <a:srgbClr val="9e9e9e"/>
                      </a:solidFill>
                    </a:lnR>
                    <a:lnT w="9360">
                      <a:solidFill>
                        <a:srgbClr val="9e9e9e"/>
                      </a:solidFill>
                    </a:lnT>
                    <a:lnB w="9360">
                      <a:solidFill>
                        <a:srgbClr val="9e9e9e"/>
                      </a:solidFill>
                    </a:lnB>
                    <a:noFill/>
                  </a:tcPr>
                </a:tc>
                <a:tc>
                  <a:txBody>
                    <a:bodyPr lIns="91080" rIns="91080">
                      <a:noAutofit/>
                    </a:bodyPr>
                    <a:p>
                      <a:pPr>
                        <a:lnSpc>
                          <a:spcPct val="100000"/>
                        </a:lnSpc>
                        <a:tabLst>
                          <a:tab algn="l" pos="0"/>
                        </a:tabLst>
                      </a:pPr>
                      <a:r>
                        <a:rPr b="0" lang="en" sz="1400" spc="-1" strike="noStrike">
                          <a:solidFill>
                            <a:srgbClr val="000000"/>
                          </a:solidFill>
                          <a:latin typeface="Arial"/>
                          <a:ea typeface="Arial"/>
                        </a:rPr>
                        <a:t>0x10001018</a:t>
                      </a:r>
                      <a:endParaRPr b="0" lang="en-US" sz="1400" spc="-1" strike="noStrike">
                        <a:latin typeface="Arial"/>
                      </a:endParaRPr>
                    </a:p>
                  </a:txBody>
                  <a:tcPr marL="91080" marR="91080">
                    <a:lnL w="9360">
                      <a:solidFill>
                        <a:srgbClr val="9e9e9e"/>
                      </a:solidFill>
                    </a:lnL>
                    <a:lnR w="9360">
                      <a:solidFill>
                        <a:srgbClr val="9e9e9e"/>
                      </a:solidFill>
                    </a:lnR>
                    <a:lnT w="9360">
                      <a:solidFill>
                        <a:srgbClr val="9e9e9e"/>
                      </a:solidFill>
                    </a:lnT>
                    <a:lnB w="9360">
                      <a:solidFill>
                        <a:srgbClr val="9e9e9e"/>
                      </a:solidFill>
                    </a:lnB>
                    <a:noFill/>
                  </a:tcPr>
                </a:tc>
              </a:tr>
              <a:tr h="395640">
                <a:tc>
                  <a:txBody>
                    <a:bodyPr lIns="91080" rIns="91080">
                      <a:noAutofit/>
                    </a:bodyPr>
                    <a:p>
                      <a:pPr>
                        <a:lnSpc>
                          <a:spcPct val="100000"/>
                        </a:lnSpc>
                        <a:tabLst>
                          <a:tab algn="l" pos="0"/>
                        </a:tabLst>
                      </a:pPr>
                      <a:r>
                        <a:rPr b="0" lang="en" sz="1400" spc="-1" strike="noStrike">
                          <a:solidFill>
                            <a:srgbClr val="000000"/>
                          </a:solidFill>
                          <a:latin typeface="Arial"/>
                          <a:ea typeface="Arial"/>
                        </a:rPr>
                        <a:t>nshi</a:t>
                      </a:r>
                      <a:endParaRPr b="0" lang="en-US" sz="1400" spc="-1" strike="noStrike">
                        <a:latin typeface="Arial"/>
                      </a:endParaRPr>
                    </a:p>
                  </a:txBody>
                  <a:tcPr marL="91080" marR="91080">
                    <a:lnL w="9360">
                      <a:solidFill>
                        <a:srgbClr val="9e9e9e"/>
                      </a:solidFill>
                    </a:lnL>
                    <a:lnR w="9360">
                      <a:solidFill>
                        <a:srgbClr val="9e9e9e"/>
                      </a:solidFill>
                    </a:lnR>
                    <a:lnT w="9360">
                      <a:solidFill>
                        <a:srgbClr val="9e9e9e"/>
                      </a:solidFill>
                    </a:lnT>
                    <a:lnB w="9360">
                      <a:solidFill>
                        <a:srgbClr val="9e9e9e"/>
                      </a:solidFill>
                    </a:lnB>
                    <a:noFill/>
                  </a:tcPr>
                </a:tc>
                <a:tc>
                  <a:txBody>
                    <a:bodyPr lIns="91080" rIns="91080">
                      <a:noAutofit/>
                    </a:bodyPr>
                    <a:p>
                      <a:pPr>
                        <a:lnSpc>
                          <a:spcPct val="100000"/>
                        </a:lnSpc>
                        <a:tabLst>
                          <a:tab algn="l" pos="0"/>
                        </a:tabLst>
                      </a:pPr>
                      <a:r>
                        <a:rPr b="0" lang="en" sz="1400" spc="-1" strike="noStrike">
                          <a:solidFill>
                            <a:srgbClr val="000000"/>
                          </a:solidFill>
                          <a:latin typeface="Arial"/>
                          <a:ea typeface="Arial"/>
                        </a:rPr>
                        <a:t>0x1000101C</a:t>
                      </a:r>
                      <a:endParaRPr b="0" lang="en-US" sz="1400" spc="-1" strike="noStrike">
                        <a:latin typeface="Arial"/>
                      </a:endParaRPr>
                    </a:p>
                  </a:txBody>
                  <a:tcPr marL="91080" marR="91080">
                    <a:lnL w="9360">
                      <a:solidFill>
                        <a:srgbClr val="9e9e9e"/>
                      </a:solidFill>
                    </a:lnL>
                    <a:lnR w="9360">
                      <a:solidFill>
                        <a:srgbClr val="9e9e9e"/>
                      </a:solidFill>
                    </a:lnR>
                    <a:lnT w="9360">
                      <a:solidFill>
                        <a:srgbClr val="9e9e9e"/>
                      </a:solidFill>
                    </a:lnT>
                    <a:lnB w="9360">
                      <a:solidFill>
                        <a:srgbClr val="9e9e9e"/>
                      </a:solidFill>
                    </a:lnB>
                    <a:noFill/>
                  </a:tcPr>
                </a:tc>
              </a:tr>
              <a:tr h="395640">
                <a:tc>
                  <a:txBody>
                    <a:bodyPr lIns="91080" rIns="91080">
                      <a:noAutofit/>
                    </a:bodyPr>
                    <a:p>
                      <a:pPr>
                        <a:lnSpc>
                          <a:spcPct val="100000"/>
                        </a:lnSpc>
                        <a:tabLst>
                          <a:tab algn="l" pos="0"/>
                        </a:tabLst>
                      </a:pPr>
                      <a:r>
                        <a:rPr b="0" lang="en" sz="1400" spc="-1" strike="noStrike">
                          <a:solidFill>
                            <a:srgbClr val="000000"/>
                          </a:solidFill>
                          <a:latin typeface="Arial"/>
                          <a:ea typeface="Arial"/>
                        </a:rPr>
                        <a:t>ne o</a:t>
                      </a:r>
                      <a:endParaRPr b="0" lang="en-US" sz="1400" spc="-1" strike="noStrike">
                        <a:latin typeface="Arial"/>
                      </a:endParaRPr>
                    </a:p>
                  </a:txBody>
                  <a:tcPr marL="91080" marR="91080">
                    <a:lnL w="9360">
                      <a:solidFill>
                        <a:srgbClr val="9e9e9e"/>
                      </a:solidFill>
                    </a:lnL>
                    <a:lnR w="9360">
                      <a:solidFill>
                        <a:srgbClr val="9e9e9e"/>
                      </a:solidFill>
                    </a:lnR>
                    <a:lnT w="9360">
                      <a:solidFill>
                        <a:srgbClr val="9e9e9e"/>
                      </a:solidFill>
                    </a:lnT>
                    <a:lnB w="9360">
                      <a:solidFill>
                        <a:srgbClr val="9e9e9e"/>
                      </a:solidFill>
                    </a:lnB>
                    <a:noFill/>
                  </a:tcPr>
                </a:tc>
                <a:tc>
                  <a:txBody>
                    <a:bodyPr lIns="91080" rIns="91080">
                      <a:noAutofit/>
                    </a:bodyPr>
                    <a:p>
                      <a:pPr>
                        <a:lnSpc>
                          <a:spcPct val="100000"/>
                        </a:lnSpc>
                        <a:tabLst>
                          <a:tab algn="l" pos="0"/>
                        </a:tabLst>
                      </a:pPr>
                      <a:r>
                        <a:rPr b="0" lang="en" sz="1400" spc="-1" strike="noStrike">
                          <a:solidFill>
                            <a:srgbClr val="000000"/>
                          </a:solidFill>
                          <a:latin typeface="Arial"/>
                          <a:ea typeface="Arial"/>
                        </a:rPr>
                        <a:t>0x10001020</a:t>
                      </a:r>
                      <a:endParaRPr b="0" lang="en-US" sz="1400" spc="-1" strike="noStrike">
                        <a:latin typeface="Arial"/>
                      </a:endParaRPr>
                    </a:p>
                  </a:txBody>
                  <a:tcPr marL="91080" marR="91080">
                    <a:lnL w="9360">
                      <a:solidFill>
                        <a:srgbClr val="9e9e9e"/>
                      </a:solidFill>
                    </a:lnL>
                    <a:lnR w="9360">
                      <a:solidFill>
                        <a:srgbClr val="9e9e9e"/>
                      </a:solidFill>
                    </a:lnR>
                    <a:lnT w="9360">
                      <a:solidFill>
                        <a:srgbClr val="9e9e9e"/>
                      </a:solidFill>
                    </a:lnT>
                    <a:lnB w="9360">
                      <a:solidFill>
                        <a:srgbClr val="9e9e9e"/>
                      </a:solidFill>
                    </a:lnB>
                    <a:noFill/>
                  </a:tcPr>
                </a:tc>
              </a:tr>
              <a:tr h="395640">
                <a:tc>
                  <a:txBody>
                    <a:bodyPr lIns="91080" rIns="91080">
                      <a:noAutofit/>
                    </a:bodyPr>
                    <a:p>
                      <a:pPr>
                        <a:lnSpc>
                          <a:spcPct val="100000"/>
                        </a:lnSpc>
                        <a:tabLst>
                          <a:tab algn="l" pos="0"/>
                        </a:tabLst>
                      </a:pPr>
                      <a:r>
                        <a:rPr b="0" lang="en" sz="1400" spc="-1" strike="noStrike">
                          <a:solidFill>
                            <a:srgbClr val="000000"/>
                          </a:solidFill>
                          <a:latin typeface="Arial"/>
                          <a:ea typeface="Arial"/>
                        </a:rPr>
                        <a:t>utsi</a:t>
                      </a:r>
                      <a:endParaRPr b="0" lang="en-US" sz="1400" spc="-1" strike="noStrike">
                        <a:latin typeface="Arial"/>
                      </a:endParaRPr>
                    </a:p>
                  </a:txBody>
                  <a:tcPr marL="91080" marR="91080">
                    <a:lnL w="9360">
                      <a:solidFill>
                        <a:srgbClr val="9e9e9e"/>
                      </a:solidFill>
                    </a:lnL>
                    <a:lnR w="9360">
                      <a:solidFill>
                        <a:srgbClr val="9e9e9e"/>
                      </a:solidFill>
                    </a:lnR>
                    <a:lnT w="9360">
                      <a:solidFill>
                        <a:srgbClr val="9e9e9e"/>
                      </a:solidFill>
                    </a:lnT>
                    <a:lnB w="9360">
                      <a:solidFill>
                        <a:srgbClr val="9e9e9e"/>
                      </a:solidFill>
                    </a:lnB>
                    <a:noFill/>
                  </a:tcPr>
                </a:tc>
                <a:tc>
                  <a:txBody>
                    <a:bodyPr lIns="91080" rIns="91080">
                      <a:noAutofit/>
                    </a:bodyPr>
                    <a:p>
                      <a:pPr>
                        <a:lnSpc>
                          <a:spcPct val="100000"/>
                        </a:lnSpc>
                        <a:tabLst>
                          <a:tab algn="l" pos="0"/>
                        </a:tabLst>
                      </a:pPr>
                      <a:r>
                        <a:rPr b="0" lang="en" sz="1400" spc="-1" strike="noStrike">
                          <a:solidFill>
                            <a:srgbClr val="000000"/>
                          </a:solidFill>
                          <a:latin typeface="Arial"/>
                          <a:ea typeface="Arial"/>
                        </a:rPr>
                        <a:t>0x10001024</a:t>
                      </a:r>
                      <a:endParaRPr b="0" lang="en-US" sz="1400" spc="-1" strike="noStrike">
                        <a:latin typeface="Arial"/>
                      </a:endParaRPr>
                    </a:p>
                  </a:txBody>
                  <a:tcPr marL="91080" marR="91080">
                    <a:lnL w="9360">
                      <a:solidFill>
                        <a:srgbClr val="9e9e9e"/>
                      </a:solidFill>
                    </a:lnL>
                    <a:lnR w="9360">
                      <a:solidFill>
                        <a:srgbClr val="9e9e9e"/>
                      </a:solidFill>
                    </a:lnR>
                    <a:lnT w="9360">
                      <a:solidFill>
                        <a:srgbClr val="9e9e9e"/>
                      </a:solidFill>
                    </a:lnT>
                    <a:lnB w="9360">
                      <a:solidFill>
                        <a:srgbClr val="9e9e9e"/>
                      </a:solidFill>
                    </a:lnB>
                    <a:noFill/>
                  </a:tcPr>
                </a:tc>
              </a:tr>
              <a:tr h="395640">
                <a:tc>
                  <a:txBody>
                    <a:bodyPr lIns="91080" rIns="91080">
                      <a:noAutofit/>
                    </a:bodyPr>
                    <a:p>
                      <a:pPr>
                        <a:lnSpc>
                          <a:spcPct val="100000"/>
                        </a:lnSpc>
                        <a:tabLst>
                          <a:tab algn="l" pos="0"/>
                        </a:tabLst>
                      </a:pPr>
                      <a:r>
                        <a:rPr b="0" lang="en" sz="1400" spc="-1" strike="noStrike">
                          <a:solidFill>
                            <a:srgbClr val="000000"/>
                          </a:solidFill>
                          <a:latin typeface="Arial"/>
                          <a:ea typeface="Arial"/>
                        </a:rPr>
                        <a:t>de </a:t>
                      </a:r>
                      <a:endParaRPr b="0" lang="en-US" sz="1400" spc="-1" strike="noStrike">
                        <a:latin typeface="Arial"/>
                      </a:endParaRPr>
                    </a:p>
                  </a:txBody>
                  <a:tcPr marL="91080" marR="91080">
                    <a:lnL w="9360">
                      <a:solidFill>
                        <a:srgbClr val="9e9e9e"/>
                      </a:solidFill>
                    </a:lnL>
                    <a:lnR w="9360">
                      <a:solidFill>
                        <a:srgbClr val="9e9e9e"/>
                      </a:solidFill>
                    </a:lnR>
                    <a:lnT w="9360">
                      <a:solidFill>
                        <a:srgbClr val="9e9e9e"/>
                      </a:solidFill>
                    </a:lnT>
                    <a:lnB w="9360">
                      <a:solidFill>
                        <a:srgbClr val="9e9e9e"/>
                      </a:solidFill>
                    </a:lnB>
                    <a:noFill/>
                  </a:tcPr>
                </a:tc>
                <a:tc>
                  <a:txBody>
                    <a:bodyPr lIns="91080" rIns="91080">
                      <a:noAutofit/>
                    </a:bodyPr>
                    <a:p>
                      <a:pPr>
                        <a:lnSpc>
                          <a:spcPct val="100000"/>
                        </a:lnSpc>
                        <a:tabLst>
                          <a:tab algn="l" pos="0"/>
                        </a:tabLst>
                      </a:pPr>
                      <a:r>
                        <a:rPr b="0" lang="en" sz="1400" spc="-1" strike="noStrike">
                          <a:solidFill>
                            <a:srgbClr val="000000"/>
                          </a:solidFill>
                          <a:latin typeface="Arial"/>
                          <a:ea typeface="Arial"/>
                        </a:rPr>
                        <a:t>0x10001028</a:t>
                      </a:r>
                      <a:endParaRPr b="0" lang="en-US" sz="1400" spc="-1" strike="noStrike">
                        <a:latin typeface="Arial"/>
                      </a:endParaRPr>
                    </a:p>
                  </a:txBody>
                  <a:tcPr marL="91080" marR="91080">
                    <a:lnL w="9360">
                      <a:solidFill>
                        <a:srgbClr val="9e9e9e"/>
                      </a:solidFill>
                    </a:lnL>
                    <a:lnR w="9360">
                      <a:solidFill>
                        <a:srgbClr val="9e9e9e"/>
                      </a:solidFill>
                    </a:lnR>
                    <a:lnT w="9360">
                      <a:solidFill>
                        <a:srgbClr val="9e9e9e"/>
                      </a:solidFill>
                    </a:lnT>
                    <a:lnB w="9360">
                      <a:solidFill>
                        <a:srgbClr val="9e9e9e"/>
                      </a:solidFill>
                    </a:lnB>
                    <a:noFill/>
                  </a:tcPr>
                </a:tc>
              </a:tr>
            </a:tbl>
          </a:graphicData>
        </a:graphic>
      </p:graphicFrame>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196" name="Table 1"/>
          <p:cNvGraphicFramePr/>
          <p:nvPr/>
        </p:nvGraphicFramePr>
        <p:xfrm>
          <a:off x="363240" y="362880"/>
          <a:ext cx="2953080" cy="4205160"/>
        </p:xfrm>
        <a:graphic>
          <a:graphicData uri="http://schemas.openxmlformats.org/drawingml/2006/table">
            <a:tbl>
              <a:tblPr/>
              <a:tblGrid>
                <a:gridCol w="1378440"/>
                <a:gridCol w="1575000"/>
              </a:tblGrid>
              <a:tr h="382320">
                <a:tc>
                  <a:txBody>
                    <a:bodyPr lIns="91080" rIns="91080">
                      <a:noAutofit/>
                    </a:bodyPr>
                    <a:p>
                      <a:pPr>
                        <a:lnSpc>
                          <a:spcPct val="100000"/>
                        </a:lnSpc>
                        <a:tabLst>
                          <a:tab algn="l" pos="0"/>
                        </a:tabLst>
                      </a:pPr>
                      <a:r>
                        <a:rPr b="0" lang="en" sz="1400" spc="-1" strike="noStrike">
                          <a:solidFill>
                            <a:srgbClr val="000000"/>
                          </a:solidFill>
                          <a:highlight>
                            <a:srgbClr val="00ffff"/>
                          </a:highlight>
                          <a:latin typeface="Arial"/>
                          <a:ea typeface="Arial"/>
                        </a:rPr>
                        <a:t>Hell</a:t>
                      </a:r>
                      <a:endParaRPr b="0" lang="en-US" sz="1400" spc="-1" strike="noStrike">
                        <a:latin typeface="Arial"/>
                      </a:endParaRPr>
                    </a:p>
                  </a:txBody>
                  <a:tcPr marL="91080" marR="91080">
                    <a:lnL w="9360">
                      <a:solidFill>
                        <a:srgbClr val="9e9e9e"/>
                      </a:solidFill>
                    </a:lnL>
                    <a:lnR w="9360">
                      <a:solidFill>
                        <a:srgbClr val="9e9e9e"/>
                      </a:solidFill>
                    </a:lnR>
                    <a:lnT w="9360">
                      <a:solidFill>
                        <a:srgbClr val="9e9e9e"/>
                      </a:solidFill>
                    </a:lnT>
                    <a:lnB w="9360">
                      <a:solidFill>
                        <a:srgbClr val="9e9e9e"/>
                      </a:solidFill>
                    </a:lnB>
                    <a:noFill/>
                  </a:tcPr>
                </a:tc>
                <a:tc>
                  <a:txBody>
                    <a:bodyPr lIns="91080" rIns="91080">
                      <a:noAutofit/>
                    </a:bodyPr>
                    <a:p>
                      <a:pPr>
                        <a:lnSpc>
                          <a:spcPct val="100000"/>
                        </a:lnSpc>
                        <a:tabLst>
                          <a:tab algn="l" pos="0"/>
                        </a:tabLst>
                      </a:pPr>
                      <a:r>
                        <a:rPr b="0" lang="en" sz="1400" spc="-1" strike="noStrike">
                          <a:solidFill>
                            <a:srgbClr val="000000"/>
                          </a:solidFill>
                          <a:latin typeface="Arial"/>
                          <a:ea typeface="Arial"/>
                        </a:rPr>
                        <a:t>0x10001000</a:t>
                      </a:r>
                      <a:endParaRPr b="0" lang="en-US" sz="1400" spc="-1" strike="noStrike">
                        <a:latin typeface="Arial"/>
                      </a:endParaRPr>
                    </a:p>
                  </a:txBody>
                  <a:tcPr marL="91080" marR="91080">
                    <a:lnL w="9360">
                      <a:solidFill>
                        <a:srgbClr val="9e9e9e"/>
                      </a:solidFill>
                    </a:lnL>
                    <a:lnR w="9360">
                      <a:solidFill>
                        <a:srgbClr val="9e9e9e"/>
                      </a:solidFill>
                    </a:lnR>
                    <a:lnT w="9360">
                      <a:solidFill>
                        <a:srgbClr val="9e9e9e"/>
                      </a:solidFill>
                    </a:lnT>
                    <a:lnB w="9360">
                      <a:solidFill>
                        <a:srgbClr val="9e9e9e"/>
                      </a:solidFill>
                    </a:lnB>
                    <a:noFill/>
                  </a:tcPr>
                </a:tc>
              </a:tr>
              <a:tr h="382320">
                <a:tc>
                  <a:txBody>
                    <a:bodyPr lIns="91080" rIns="91080">
                      <a:noAutofit/>
                    </a:bodyPr>
                    <a:p>
                      <a:pPr>
                        <a:lnSpc>
                          <a:spcPct val="100000"/>
                        </a:lnSpc>
                        <a:tabLst>
                          <a:tab algn="l" pos="0"/>
                        </a:tabLst>
                      </a:pPr>
                      <a:r>
                        <a:rPr b="0" lang="en" sz="1400" spc="-1" strike="noStrike">
                          <a:solidFill>
                            <a:srgbClr val="000000"/>
                          </a:solidFill>
                          <a:latin typeface="Arial"/>
                          <a:ea typeface="Arial"/>
                        </a:rPr>
                        <a:t>o </a:t>
                      </a:r>
                      <a:r>
                        <a:rPr b="0" lang="en" sz="1400" spc="-1" strike="noStrike">
                          <a:solidFill>
                            <a:srgbClr val="000000"/>
                          </a:solidFill>
                          <a:highlight>
                            <a:srgbClr val="00ffff"/>
                          </a:highlight>
                          <a:latin typeface="Arial"/>
                          <a:ea typeface="Arial"/>
                        </a:rPr>
                        <a:t>Go</a:t>
                      </a:r>
                      <a:endParaRPr b="0" lang="en-US" sz="1400" spc="-1" strike="noStrike">
                        <a:latin typeface="Arial"/>
                      </a:endParaRPr>
                    </a:p>
                  </a:txBody>
                  <a:tcPr marL="91080" marR="91080">
                    <a:lnL w="9360">
                      <a:solidFill>
                        <a:srgbClr val="9e9e9e"/>
                      </a:solidFill>
                    </a:lnL>
                    <a:lnR w="9360">
                      <a:solidFill>
                        <a:srgbClr val="9e9e9e"/>
                      </a:solidFill>
                    </a:lnR>
                    <a:lnT w="9360">
                      <a:solidFill>
                        <a:srgbClr val="9e9e9e"/>
                      </a:solidFill>
                    </a:lnT>
                    <a:lnB w="9360">
                      <a:solidFill>
                        <a:srgbClr val="9e9e9e"/>
                      </a:solidFill>
                    </a:lnB>
                    <a:noFill/>
                  </a:tcPr>
                </a:tc>
                <a:tc>
                  <a:txBody>
                    <a:bodyPr lIns="91080" rIns="91080">
                      <a:noAutofit/>
                    </a:bodyPr>
                    <a:p>
                      <a:pPr>
                        <a:lnSpc>
                          <a:spcPct val="100000"/>
                        </a:lnSpc>
                        <a:tabLst>
                          <a:tab algn="l" pos="0"/>
                        </a:tabLst>
                      </a:pPr>
                      <a:r>
                        <a:rPr b="0" lang="en" sz="1400" spc="-1" strike="noStrike">
                          <a:solidFill>
                            <a:srgbClr val="000000"/>
                          </a:solidFill>
                          <a:latin typeface="Arial"/>
                          <a:ea typeface="Arial"/>
                        </a:rPr>
                        <a:t>0x10001004</a:t>
                      </a:r>
                      <a:endParaRPr b="0" lang="en-US" sz="1400" spc="-1" strike="noStrike">
                        <a:latin typeface="Arial"/>
                      </a:endParaRPr>
                    </a:p>
                  </a:txBody>
                  <a:tcPr marL="91080" marR="91080">
                    <a:lnL w="9360">
                      <a:solidFill>
                        <a:srgbClr val="9e9e9e"/>
                      </a:solidFill>
                    </a:lnL>
                    <a:lnR w="9360">
                      <a:solidFill>
                        <a:srgbClr val="9e9e9e"/>
                      </a:solidFill>
                    </a:lnR>
                    <a:lnT w="9360">
                      <a:solidFill>
                        <a:srgbClr val="9e9e9e"/>
                      </a:solidFill>
                    </a:lnT>
                    <a:lnB w="9360">
                      <a:solidFill>
                        <a:srgbClr val="9e9e9e"/>
                      </a:solidFill>
                    </a:lnB>
                    <a:noFill/>
                  </a:tcPr>
                </a:tc>
              </a:tr>
              <a:tr h="382320">
                <a:tc>
                  <a:txBody>
                    <a:bodyPr lIns="91080" rIns="91080">
                      <a:noAutofit/>
                    </a:bodyPr>
                    <a:p>
                      <a:pPr>
                        <a:lnSpc>
                          <a:spcPct val="100000"/>
                        </a:lnSpc>
                        <a:tabLst>
                          <a:tab algn="l" pos="0"/>
                        </a:tabLst>
                      </a:pPr>
                      <a:r>
                        <a:rPr b="0" lang="en" sz="1400" spc="-1" strike="noStrike">
                          <a:solidFill>
                            <a:srgbClr val="000000"/>
                          </a:solidFill>
                          <a:latin typeface="Arial"/>
                          <a:ea typeface="Arial"/>
                        </a:rPr>
                        <a:t>odby</a:t>
                      </a:r>
                      <a:endParaRPr b="0" lang="en-US" sz="1400" spc="-1" strike="noStrike">
                        <a:latin typeface="Arial"/>
                      </a:endParaRPr>
                    </a:p>
                  </a:txBody>
                  <a:tcPr marL="91080" marR="91080">
                    <a:lnL w="9360">
                      <a:solidFill>
                        <a:srgbClr val="9e9e9e"/>
                      </a:solidFill>
                    </a:lnL>
                    <a:lnR w="9360">
                      <a:solidFill>
                        <a:srgbClr val="9e9e9e"/>
                      </a:solidFill>
                    </a:lnR>
                    <a:lnT w="9360">
                      <a:solidFill>
                        <a:srgbClr val="9e9e9e"/>
                      </a:solidFill>
                    </a:lnT>
                    <a:lnB w="9360">
                      <a:solidFill>
                        <a:srgbClr val="9e9e9e"/>
                      </a:solidFill>
                    </a:lnB>
                    <a:noFill/>
                  </a:tcPr>
                </a:tc>
                <a:tc>
                  <a:txBody>
                    <a:bodyPr lIns="91080" rIns="91080">
                      <a:noAutofit/>
                    </a:bodyPr>
                    <a:p>
                      <a:pPr>
                        <a:lnSpc>
                          <a:spcPct val="100000"/>
                        </a:lnSpc>
                        <a:tabLst>
                          <a:tab algn="l" pos="0"/>
                        </a:tabLst>
                      </a:pPr>
                      <a:r>
                        <a:rPr b="0" lang="en" sz="1400" spc="-1" strike="noStrike">
                          <a:solidFill>
                            <a:srgbClr val="000000"/>
                          </a:solidFill>
                          <a:latin typeface="Arial"/>
                          <a:ea typeface="Arial"/>
                        </a:rPr>
                        <a:t>0x10001008</a:t>
                      </a:r>
                      <a:endParaRPr b="0" lang="en-US" sz="1400" spc="-1" strike="noStrike">
                        <a:latin typeface="Arial"/>
                      </a:endParaRPr>
                    </a:p>
                  </a:txBody>
                  <a:tcPr marL="91080" marR="91080">
                    <a:lnL w="9360">
                      <a:solidFill>
                        <a:srgbClr val="9e9e9e"/>
                      </a:solidFill>
                    </a:lnL>
                    <a:lnR w="9360">
                      <a:solidFill>
                        <a:srgbClr val="9e9e9e"/>
                      </a:solidFill>
                    </a:lnR>
                    <a:lnT w="9360">
                      <a:solidFill>
                        <a:srgbClr val="9e9e9e"/>
                      </a:solidFill>
                    </a:lnT>
                    <a:lnB w="9360">
                      <a:solidFill>
                        <a:srgbClr val="9e9e9e"/>
                      </a:solidFill>
                    </a:lnB>
                    <a:noFill/>
                  </a:tcPr>
                </a:tc>
              </a:tr>
              <a:tr h="382320">
                <a:tc>
                  <a:txBody>
                    <a:bodyPr lIns="91080" rIns="91080">
                      <a:noAutofit/>
                    </a:bodyPr>
                    <a:p>
                      <a:pPr>
                        <a:lnSpc>
                          <a:spcPct val="100000"/>
                        </a:lnSpc>
                        <a:tabLst>
                          <a:tab algn="l" pos="0"/>
                        </a:tabLst>
                      </a:pPr>
                      <a:r>
                        <a:rPr b="0" lang="en" sz="1400" spc="-1" strike="noStrike">
                          <a:solidFill>
                            <a:srgbClr val="000000"/>
                          </a:solidFill>
                          <a:latin typeface="Arial"/>
                          <a:ea typeface="Arial"/>
                        </a:rPr>
                        <a:t>e </a:t>
                      </a:r>
                      <a:r>
                        <a:rPr b="0" lang="en" sz="1400" spc="-1" strike="noStrike">
                          <a:solidFill>
                            <a:srgbClr val="000000"/>
                          </a:solidFill>
                          <a:highlight>
                            <a:srgbClr val="00ffff"/>
                          </a:highlight>
                          <a:latin typeface="Arial"/>
                          <a:ea typeface="Arial"/>
                        </a:rPr>
                        <a:t>An</a:t>
                      </a:r>
                      <a:endParaRPr b="0" lang="en-US" sz="1400" spc="-1" strike="noStrike">
                        <a:latin typeface="Arial"/>
                      </a:endParaRPr>
                    </a:p>
                  </a:txBody>
                  <a:tcPr marL="91080" marR="91080">
                    <a:lnL w="9360">
                      <a:solidFill>
                        <a:srgbClr val="9e9e9e"/>
                      </a:solidFill>
                    </a:lnL>
                    <a:lnR w="9360">
                      <a:solidFill>
                        <a:srgbClr val="9e9e9e"/>
                      </a:solidFill>
                    </a:lnR>
                    <a:lnT w="9360">
                      <a:solidFill>
                        <a:srgbClr val="9e9e9e"/>
                      </a:solidFill>
                    </a:lnT>
                    <a:lnB w="9360">
                      <a:solidFill>
                        <a:srgbClr val="9e9e9e"/>
                      </a:solidFill>
                    </a:lnB>
                    <a:noFill/>
                  </a:tcPr>
                </a:tc>
                <a:tc>
                  <a:txBody>
                    <a:bodyPr lIns="91080" rIns="91080">
                      <a:noAutofit/>
                    </a:bodyPr>
                    <a:p>
                      <a:pPr>
                        <a:lnSpc>
                          <a:spcPct val="100000"/>
                        </a:lnSpc>
                        <a:tabLst>
                          <a:tab algn="l" pos="0"/>
                        </a:tabLst>
                      </a:pPr>
                      <a:r>
                        <a:rPr b="0" lang="en" sz="1400" spc="-1" strike="noStrike">
                          <a:solidFill>
                            <a:srgbClr val="000000"/>
                          </a:solidFill>
                          <a:latin typeface="Arial"/>
                          <a:ea typeface="Arial"/>
                        </a:rPr>
                        <a:t>0x1000100C</a:t>
                      </a:r>
                      <a:endParaRPr b="0" lang="en-US" sz="1400" spc="-1" strike="noStrike">
                        <a:latin typeface="Arial"/>
                      </a:endParaRPr>
                    </a:p>
                  </a:txBody>
                  <a:tcPr marL="91080" marR="91080">
                    <a:lnL w="9360">
                      <a:solidFill>
                        <a:srgbClr val="9e9e9e"/>
                      </a:solidFill>
                    </a:lnL>
                    <a:lnR w="9360">
                      <a:solidFill>
                        <a:srgbClr val="9e9e9e"/>
                      </a:solidFill>
                    </a:lnR>
                    <a:lnT w="9360">
                      <a:solidFill>
                        <a:srgbClr val="9e9e9e"/>
                      </a:solidFill>
                    </a:lnT>
                    <a:lnB w="9360">
                      <a:solidFill>
                        <a:srgbClr val="9e9e9e"/>
                      </a:solidFill>
                    </a:lnB>
                    <a:noFill/>
                  </a:tcPr>
                </a:tc>
              </a:tr>
              <a:tr h="382320">
                <a:tc>
                  <a:txBody>
                    <a:bodyPr lIns="91080" rIns="91080">
                      <a:noAutofit/>
                    </a:bodyPr>
                    <a:p>
                      <a:pPr>
                        <a:lnSpc>
                          <a:spcPct val="100000"/>
                        </a:lnSpc>
                        <a:tabLst>
                          <a:tab algn="l" pos="0"/>
                        </a:tabLst>
                      </a:pPr>
                      <a:r>
                        <a:rPr b="0" lang="en" sz="1400" spc="-1" strike="noStrike">
                          <a:solidFill>
                            <a:srgbClr val="000000"/>
                          </a:solidFill>
                          <a:latin typeface="Arial"/>
                          <a:ea typeface="Arial"/>
                        </a:rPr>
                        <a:t>na i</a:t>
                      </a:r>
                      <a:endParaRPr b="0" lang="en-US" sz="1400" spc="-1" strike="noStrike">
                        <a:latin typeface="Arial"/>
                      </a:endParaRPr>
                    </a:p>
                  </a:txBody>
                  <a:tcPr marL="91080" marR="91080">
                    <a:lnL w="9360">
                      <a:solidFill>
                        <a:srgbClr val="9e9e9e"/>
                      </a:solidFill>
                    </a:lnL>
                    <a:lnR w="9360">
                      <a:solidFill>
                        <a:srgbClr val="9e9e9e"/>
                      </a:solidFill>
                    </a:lnR>
                    <a:lnT w="9360">
                      <a:solidFill>
                        <a:srgbClr val="9e9e9e"/>
                      </a:solidFill>
                    </a:lnT>
                    <a:lnB w="9360">
                      <a:solidFill>
                        <a:srgbClr val="9e9e9e"/>
                      </a:solidFill>
                    </a:lnB>
                    <a:noFill/>
                  </a:tcPr>
                </a:tc>
                <a:tc>
                  <a:txBody>
                    <a:bodyPr lIns="91080" rIns="91080">
                      <a:noAutofit/>
                    </a:bodyPr>
                    <a:p>
                      <a:pPr>
                        <a:lnSpc>
                          <a:spcPct val="100000"/>
                        </a:lnSpc>
                        <a:tabLst>
                          <a:tab algn="l" pos="0"/>
                        </a:tabLst>
                      </a:pPr>
                      <a:r>
                        <a:rPr b="0" lang="en" sz="1400" spc="-1" strike="noStrike">
                          <a:solidFill>
                            <a:srgbClr val="000000"/>
                          </a:solidFill>
                          <a:latin typeface="Arial"/>
                          <a:ea typeface="Arial"/>
                        </a:rPr>
                        <a:t>0x10001010</a:t>
                      </a:r>
                      <a:endParaRPr b="0" lang="en-US" sz="1400" spc="-1" strike="noStrike">
                        <a:latin typeface="Arial"/>
                      </a:endParaRPr>
                    </a:p>
                  </a:txBody>
                  <a:tcPr marL="91080" marR="91080">
                    <a:lnL w="9360">
                      <a:solidFill>
                        <a:srgbClr val="9e9e9e"/>
                      </a:solidFill>
                    </a:lnL>
                    <a:lnR w="9360">
                      <a:solidFill>
                        <a:srgbClr val="9e9e9e"/>
                      </a:solidFill>
                    </a:lnR>
                    <a:lnT w="9360">
                      <a:solidFill>
                        <a:srgbClr val="9e9e9e"/>
                      </a:solidFill>
                    </a:lnT>
                    <a:lnB w="9360">
                      <a:solidFill>
                        <a:srgbClr val="9e9e9e"/>
                      </a:solidFill>
                    </a:lnB>
                    <a:noFill/>
                  </a:tcPr>
                </a:tc>
              </a:tr>
              <a:tr h="382320">
                <a:tc>
                  <a:txBody>
                    <a:bodyPr lIns="91080" rIns="91080">
                      <a:noAutofit/>
                    </a:bodyPr>
                    <a:p>
                      <a:pPr>
                        <a:lnSpc>
                          <a:spcPct val="100000"/>
                        </a:lnSpc>
                        <a:tabLst>
                          <a:tab algn="l" pos="0"/>
                        </a:tabLst>
                      </a:pPr>
                      <a:r>
                        <a:rPr b="0" lang="en" sz="1400" spc="-1" strike="noStrike">
                          <a:solidFill>
                            <a:srgbClr val="000000"/>
                          </a:solidFill>
                          <a:latin typeface="Arial"/>
                          <a:ea typeface="Arial"/>
                        </a:rPr>
                        <a:t>s fu</a:t>
                      </a:r>
                      <a:endParaRPr b="0" lang="en-US" sz="1400" spc="-1" strike="noStrike">
                        <a:latin typeface="Arial"/>
                      </a:endParaRPr>
                    </a:p>
                  </a:txBody>
                  <a:tcPr marL="91080" marR="91080">
                    <a:lnL w="9360">
                      <a:solidFill>
                        <a:srgbClr val="9e9e9e"/>
                      </a:solidFill>
                    </a:lnL>
                    <a:lnR w="9360">
                      <a:solidFill>
                        <a:srgbClr val="9e9e9e"/>
                      </a:solidFill>
                    </a:lnR>
                    <a:lnT w="9360">
                      <a:solidFill>
                        <a:srgbClr val="9e9e9e"/>
                      </a:solidFill>
                    </a:lnT>
                    <a:lnB w="9360">
                      <a:solidFill>
                        <a:srgbClr val="9e9e9e"/>
                      </a:solidFill>
                    </a:lnB>
                    <a:noFill/>
                  </a:tcPr>
                </a:tc>
                <a:tc>
                  <a:txBody>
                    <a:bodyPr lIns="91080" rIns="91080">
                      <a:noAutofit/>
                    </a:bodyPr>
                    <a:p>
                      <a:pPr>
                        <a:lnSpc>
                          <a:spcPct val="100000"/>
                        </a:lnSpc>
                        <a:tabLst>
                          <a:tab algn="l" pos="0"/>
                        </a:tabLst>
                      </a:pPr>
                      <a:r>
                        <a:rPr b="0" lang="en" sz="1400" spc="-1" strike="noStrike">
                          <a:solidFill>
                            <a:srgbClr val="000000"/>
                          </a:solidFill>
                          <a:latin typeface="Arial"/>
                          <a:ea typeface="Arial"/>
                        </a:rPr>
                        <a:t>0x10001014</a:t>
                      </a:r>
                      <a:endParaRPr b="0" lang="en-US" sz="1400" spc="-1" strike="noStrike">
                        <a:latin typeface="Arial"/>
                      </a:endParaRPr>
                    </a:p>
                  </a:txBody>
                  <a:tcPr marL="91080" marR="91080">
                    <a:lnL w="9360">
                      <a:solidFill>
                        <a:srgbClr val="9e9e9e"/>
                      </a:solidFill>
                    </a:lnL>
                    <a:lnR w="9360">
                      <a:solidFill>
                        <a:srgbClr val="9e9e9e"/>
                      </a:solidFill>
                    </a:lnR>
                    <a:lnT w="9360">
                      <a:solidFill>
                        <a:srgbClr val="9e9e9e"/>
                      </a:solidFill>
                    </a:lnT>
                    <a:lnB w="9360">
                      <a:solidFill>
                        <a:srgbClr val="9e9e9e"/>
                      </a:solidFill>
                    </a:lnB>
                    <a:noFill/>
                  </a:tcPr>
                </a:tc>
              </a:tr>
              <a:tr h="382320">
                <a:tc>
                  <a:txBody>
                    <a:bodyPr lIns="91080" rIns="91080">
                      <a:noAutofit/>
                    </a:bodyPr>
                    <a:p>
                      <a:pPr>
                        <a:lnSpc>
                          <a:spcPct val="100000"/>
                        </a:lnSpc>
                        <a:tabLst>
                          <a:tab algn="l" pos="0"/>
                        </a:tabLst>
                      </a:pPr>
                      <a:r>
                        <a:rPr b="0" lang="en" sz="1400" spc="-1" strike="noStrike">
                          <a:solidFill>
                            <a:srgbClr val="000000"/>
                          </a:solidFill>
                          <a:latin typeface="Arial"/>
                          <a:ea typeface="Arial"/>
                        </a:rPr>
                        <a:t>n </a:t>
                      </a:r>
                      <a:r>
                        <a:rPr b="0" lang="en" sz="1400" spc="-1" strike="noStrike">
                          <a:solidFill>
                            <a:srgbClr val="000000"/>
                          </a:solidFill>
                          <a:highlight>
                            <a:srgbClr val="00ffff"/>
                          </a:highlight>
                          <a:latin typeface="Arial"/>
                          <a:ea typeface="Arial"/>
                        </a:rPr>
                        <a:t>Su</a:t>
                      </a:r>
                      <a:endParaRPr b="0" lang="en-US" sz="1400" spc="-1" strike="noStrike">
                        <a:latin typeface="Arial"/>
                      </a:endParaRPr>
                    </a:p>
                  </a:txBody>
                  <a:tcPr marL="91080" marR="91080">
                    <a:lnL w="9360">
                      <a:solidFill>
                        <a:srgbClr val="9e9e9e"/>
                      </a:solidFill>
                    </a:lnL>
                    <a:lnR w="9360">
                      <a:solidFill>
                        <a:srgbClr val="9e9e9e"/>
                      </a:solidFill>
                    </a:lnR>
                    <a:lnT w="9360">
                      <a:solidFill>
                        <a:srgbClr val="9e9e9e"/>
                      </a:solidFill>
                    </a:lnT>
                    <a:lnB w="9360">
                      <a:solidFill>
                        <a:srgbClr val="9e9e9e"/>
                      </a:solidFill>
                    </a:lnB>
                    <a:noFill/>
                  </a:tcPr>
                </a:tc>
                <a:tc>
                  <a:txBody>
                    <a:bodyPr lIns="91080" rIns="91080">
                      <a:noAutofit/>
                    </a:bodyPr>
                    <a:p>
                      <a:pPr>
                        <a:lnSpc>
                          <a:spcPct val="100000"/>
                        </a:lnSpc>
                        <a:tabLst>
                          <a:tab algn="l" pos="0"/>
                        </a:tabLst>
                      </a:pPr>
                      <a:r>
                        <a:rPr b="0" lang="en" sz="1400" spc="-1" strike="noStrike">
                          <a:solidFill>
                            <a:srgbClr val="000000"/>
                          </a:solidFill>
                          <a:latin typeface="Arial"/>
                          <a:ea typeface="Arial"/>
                        </a:rPr>
                        <a:t>0x10001018</a:t>
                      </a:r>
                      <a:endParaRPr b="0" lang="en-US" sz="1400" spc="-1" strike="noStrike">
                        <a:latin typeface="Arial"/>
                      </a:endParaRPr>
                    </a:p>
                  </a:txBody>
                  <a:tcPr marL="91080" marR="91080">
                    <a:lnL w="9360">
                      <a:solidFill>
                        <a:srgbClr val="9e9e9e"/>
                      </a:solidFill>
                    </a:lnL>
                    <a:lnR w="9360">
                      <a:solidFill>
                        <a:srgbClr val="9e9e9e"/>
                      </a:solidFill>
                    </a:lnR>
                    <a:lnT w="9360">
                      <a:solidFill>
                        <a:srgbClr val="9e9e9e"/>
                      </a:solidFill>
                    </a:lnT>
                    <a:lnB w="9360">
                      <a:solidFill>
                        <a:srgbClr val="9e9e9e"/>
                      </a:solidFill>
                    </a:lnB>
                    <a:noFill/>
                  </a:tcPr>
                </a:tc>
              </a:tr>
              <a:tr h="382320">
                <a:tc>
                  <a:txBody>
                    <a:bodyPr lIns="91080" rIns="91080">
                      <a:noAutofit/>
                    </a:bodyPr>
                    <a:p>
                      <a:pPr>
                        <a:lnSpc>
                          <a:spcPct val="100000"/>
                        </a:lnSpc>
                        <a:tabLst>
                          <a:tab algn="l" pos="0"/>
                        </a:tabLst>
                      </a:pPr>
                      <a:r>
                        <a:rPr b="0" lang="en" sz="1400" spc="-1" strike="noStrike">
                          <a:solidFill>
                            <a:srgbClr val="000000"/>
                          </a:solidFill>
                          <a:latin typeface="Arial"/>
                          <a:ea typeface="Arial"/>
                        </a:rPr>
                        <a:t>nshi</a:t>
                      </a:r>
                      <a:endParaRPr b="0" lang="en-US" sz="1400" spc="-1" strike="noStrike">
                        <a:latin typeface="Arial"/>
                      </a:endParaRPr>
                    </a:p>
                  </a:txBody>
                  <a:tcPr marL="91080" marR="91080">
                    <a:lnL w="9360">
                      <a:solidFill>
                        <a:srgbClr val="9e9e9e"/>
                      </a:solidFill>
                    </a:lnL>
                    <a:lnR w="9360">
                      <a:solidFill>
                        <a:srgbClr val="9e9e9e"/>
                      </a:solidFill>
                    </a:lnR>
                    <a:lnT w="9360">
                      <a:solidFill>
                        <a:srgbClr val="9e9e9e"/>
                      </a:solidFill>
                    </a:lnT>
                    <a:lnB w="9360">
                      <a:solidFill>
                        <a:srgbClr val="9e9e9e"/>
                      </a:solidFill>
                    </a:lnB>
                    <a:noFill/>
                  </a:tcPr>
                </a:tc>
                <a:tc>
                  <a:txBody>
                    <a:bodyPr lIns="91080" rIns="91080">
                      <a:noAutofit/>
                    </a:bodyPr>
                    <a:p>
                      <a:pPr>
                        <a:lnSpc>
                          <a:spcPct val="100000"/>
                        </a:lnSpc>
                        <a:tabLst>
                          <a:tab algn="l" pos="0"/>
                        </a:tabLst>
                      </a:pPr>
                      <a:r>
                        <a:rPr b="0" lang="en" sz="1400" spc="-1" strike="noStrike">
                          <a:solidFill>
                            <a:srgbClr val="000000"/>
                          </a:solidFill>
                          <a:latin typeface="Arial"/>
                          <a:ea typeface="Arial"/>
                        </a:rPr>
                        <a:t>0x1000101C</a:t>
                      </a:r>
                      <a:endParaRPr b="0" lang="en-US" sz="1400" spc="-1" strike="noStrike">
                        <a:latin typeface="Arial"/>
                      </a:endParaRPr>
                    </a:p>
                  </a:txBody>
                  <a:tcPr marL="91080" marR="91080">
                    <a:lnL w="9360">
                      <a:solidFill>
                        <a:srgbClr val="9e9e9e"/>
                      </a:solidFill>
                    </a:lnL>
                    <a:lnR w="9360">
                      <a:solidFill>
                        <a:srgbClr val="9e9e9e"/>
                      </a:solidFill>
                    </a:lnR>
                    <a:lnT w="9360">
                      <a:solidFill>
                        <a:srgbClr val="9e9e9e"/>
                      </a:solidFill>
                    </a:lnT>
                    <a:lnB w="9360">
                      <a:solidFill>
                        <a:srgbClr val="9e9e9e"/>
                      </a:solidFill>
                    </a:lnB>
                    <a:noFill/>
                  </a:tcPr>
                </a:tc>
              </a:tr>
              <a:tr h="382320">
                <a:tc>
                  <a:txBody>
                    <a:bodyPr lIns="91080" rIns="91080">
                      <a:noAutofit/>
                    </a:bodyPr>
                    <a:p>
                      <a:pPr>
                        <a:lnSpc>
                          <a:spcPct val="100000"/>
                        </a:lnSpc>
                        <a:tabLst>
                          <a:tab algn="l" pos="0"/>
                        </a:tabLst>
                      </a:pPr>
                      <a:r>
                        <a:rPr b="0" lang="en" sz="1400" spc="-1" strike="noStrike">
                          <a:solidFill>
                            <a:srgbClr val="000000"/>
                          </a:solidFill>
                          <a:latin typeface="Arial"/>
                          <a:ea typeface="Arial"/>
                        </a:rPr>
                        <a:t>ne o</a:t>
                      </a:r>
                      <a:endParaRPr b="0" lang="en-US" sz="1400" spc="-1" strike="noStrike">
                        <a:latin typeface="Arial"/>
                      </a:endParaRPr>
                    </a:p>
                  </a:txBody>
                  <a:tcPr marL="91080" marR="91080">
                    <a:lnL w="9360">
                      <a:solidFill>
                        <a:srgbClr val="9e9e9e"/>
                      </a:solidFill>
                    </a:lnL>
                    <a:lnR w="9360">
                      <a:solidFill>
                        <a:srgbClr val="9e9e9e"/>
                      </a:solidFill>
                    </a:lnR>
                    <a:lnT w="9360">
                      <a:solidFill>
                        <a:srgbClr val="9e9e9e"/>
                      </a:solidFill>
                    </a:lnT>
                    <a:lnB w="9360">
                      <a:solidFill>
                        <a:srgbClr val="9e9e9e"/>
                      </a:solidFill>
                    </a:lnB>
                    <a:noFill/>
                  </a:tcPr>
                </a:tc>
                <a:tc>
                  <a:txBody>
                    <a:bodyPr lIns="91080" rIns="91080">
                      <a:noAutofit/>
                    </a:bodyPr>
                    <a:p>
                      <a:pPr>
                        <a:lnSpc>
                          <a:spcPct val="100000"/>
                        </a:lnSpc>
                        <a:tabLst>
                          <a:tab algn="l" pos="0"/>
                        </a:tabLst>
                      </a:pPr>
                      <a:r>
                        <a:rPr b="0" lang="en" sz="1400" spc="-1" strike="noStrike">
                          <a:solidFill>
                            <a:srgbClr val="000000"/>
                          </a:solidFill>
                          <a:latin typeface="Arial"/>
                          <a:ea typeface="Arial"/>
                        </a:rPr>
                        <a:t>0x10001020</a:t>
                      </a:r>
                      <a:endParaRPr b="0" lang="en-US" sz="1400" spc="-1" strike="noStrike">
                        <a:latin typeface="Arial"/>
                      </a:endParaRPr>
                    </a:p>
                  </a:txBody>
                  <a:tcPr marL="91080" marR="91080">
                    <a:lnL w="9360">
                      <a:solidFill>
                        <a:srgbClr val="9e9e9e"/>
                      </a:solidFill>
                    </a:lnL>
                    <a:lnR w="9360">
                      <a:solidFill>
                        <a:srgbClr val="9e9e9e"/>
                      </a:solidFill>
                    </a:lnR>
                    <a:lnT w="9360">
                      <a:solidFill>
                        <a:srgbClr val="9e9e9e"/>
                      </a:solidFill>
                    </a:lnT>
                    <a:lnB w="9360">
                      <a:solidFill>
                        <a:srgbClr val="9e9e9e"/>
                      </a:solidFill>
                    </a:lnB>
                    <a:noFill/>
                  </a:tcPr>
                </a:tc>
              </a:tr>
              <a:tr h="382320">
                <a:tc>
                  <a:txBody>
                    <a:bodyPr lIns="91080" rIns="91080">
                      <a:noAutofit/>
                    </a:bodyPr>
                    <a:p>
                      <a:pPr>
                        <a:lnSpc>
                          <a:spcPct val="100000"/>
                        </a:lnSpc>
                        <a:tabLst>
                          <a:tab algn="l" pos="0"/>
                        </a:tabLst>
                      </a:pPr>
                      <a:r>
                        <a:rPr b="0" lang="en" sz="1400" spc="-1" strike="noStrike">
                          <a:solidFill>
                            <a:srgbClr val="000000"/>
                          </a:solidFill>
                          <a:latin typeface="Arial"/>
                          <a:ea typeface="Arial"/>
                        </a:rPr>
                        <a:t>utsi</a:t>
                      </a:r>
                      <a:endParaRPr b="0" lang="en-US" sz="1400" spc="-1" strike="noStrike">
                        <a:latin typeface="Arial"/>
                      </a:endParaRPr>
                    </a:p>
                  </a:txBody>
                  <a:tcPr marL="91080" marR="91080">
                    <a:lnL w="9360">
                      <a:solidFill>
                        <a:srgbClr val="9e9e9e"/>
                      </a:solidFill>
                    </a:lnL>
                    <a:lnR w="9360">
                      <a:solidFill>
                        <a:srgbClr val="9e9e9e"/>
                      </a:solidFill>
                    </a:lnR>
                    <a:lnT w="9360">
                      <a:solidFill>
                        <a:srgbClr val="9e9e9e"/>
                      </a:solidFill>
                    </a:lnT>
                    <a:lnB w="9360">
                      <a:solidFill>
                        <a:srgbClr val="9e9e9e"/>
                      </a:solidFill>
                    </a:lnB>
                    <a:noFill/>
                  </a:tcPr>
                </a:tc>
                <a:tc>
                  <a:txBody>
                    <a:bodyPr lIns="91080" rIns="91080">
                      <a:noAutofit/>
                    </a:bodyPr>
                    <a:p>
                      <a:pPr>
                        <a:lnSpc>
                          <a:spcPct val="100000"/>
                        </a:lnSpc>
                        <a:tabLst>
                          <a:tab algn="l" pos="0"/>
                        </a:tabLst>
                      </a:pPr>
                      <a:r>
                        <a:rPr b="0" lang="en" sz="1400" spc="-1" strike="noStrike">
                          <a:solidFill>
                            <a:srgbClr val="000000"/>
                          </a:solidFill>
                          <a:latin typeface="Arial"/>
                          <a:ea typeface="Arial"/>
                        </a:rPr>
                        <a:t>0x10001024</a:t>
                      </a:r>
                      <a:endParaRPr b="0" lang="en-US" sz="1400" spc="-1" strike="noStrike">
                        <a:latin typeface="Arial"/>
                      </a:endParaRPr>
                    </a:p>
                  </a:txBody>
                  <a:tcPr marL="91080" marR="91080">
                    <a:lnL w="9360">
                      <a:solidFill>
                        <a:srgbClr val="9e9e9e"/>
                      </a:solidFill>
                    </a:lnL>
                    <a:lnR w="9360">
                      <a:solidFill>
                        <a:srgbClr val="9e9e9e"/>
                      </a:solidFill>
                    </a:lnR>
                    <a:lnT w="9360">
                      <a:solidFill>
                        <a:srgbClr val="9e9e9e"/>
                      </a:solidFill>
                    </a:lnT>
                    <a:lnB w="9360">
                      <a:solidFill>
                        <a:srgbClr val="9e9e9e"/>
                      </a:solidFill>
                    </a:lnB>
                    <a:noFill/>
                  </a:tcPr>
                </a:tc>
              </a:tr>
              <a:tr h="382320">
                <a:tc>
                  <a:txBody>
                    <a:bodyPr lIns="91080" rIns="91080">
                      <a:noAutofit/>
                    </a:bodyPr>
                    <a:p>
                      <a:pPr>
                        <a:lnSpc>
                          <a:spcPct val="100000"/>
                        </a:lnSpc>
                        <a:tabLst>
                          <a:tab algn="l" pos="0"/>
                        </a:tabLst>
                      </a:pPr>
                      <a:r>
                        <a:rPr b="0" lang="en" sz="1400" spc="-1" strike="noStrike">
                          <a:solidFill>
                            <a:srgbClr val="000000"/>
                          </a:solidFill>
                          <a:latin typeface="Arial"/>
                          <a:ea typeface="Arial"/>
                        </a:rPr>
                        <a:t>de </a:t>
                      </a:r>
                      <a:endParaRPr b="0" lang="en-US" sz="1400" spc="-1" strike="noStrike">
                        <a:latin typeface="Arial"/>
                      </a:endParaRPr>
                    </a:p>
                  </a:txBody>
                  <a:tcPr marL="91080" marR="91080">
                    <a:lnL w="9360">
                      <a:solidFill>
                        <a:srgbClr val="9e9e9e"/>
                      </a:solidFill>
                    </a:lnL>
                    <a:lnR w="9360">
                      <a:solidFill>
                        <a:srgbClr val="9e9e9e"/>
                      </a:solidFill>
                    </a:lnR>
                    <a:lnT w="9360">
                      <a:solidFill>
                        <a:srgbClr val="9e9e9e"/>
                      </a:solidFill>
                    </a:lnT>
                    <a:lnB w="9360">
                      <a:solidFill>
                        <a:srgbClr val="9e9e9e"/>
                      </a:solidFill>
                    </a:lnB>
                    <a:noFill/>
                  </a:tcPr>
                </a:tc>
                <a:tc>
                  <a:txBody>
                    <a:bodyPr lIns="91080" rIns="91080">
                      <a:noAutofit/>
                    </a:bodyPr>
                    <a:p>
                      <a:pPr>
                        <a:lnSpc>
                          <a:spcPct val="100000"/>
                        </a:lnSpc>
                        <a:tabLst>
                          <a:tab algn="l" pos="0"/>
                        </a:tabLst>
                      </a:pPr>
                      <a:r>
                        <a:rPr b="0" lang="en" sz="1400" spc="-1" strike="noStrike">
                          <a:solidFill>
                            <a:srgbClr val="000000"/>
                          </a:solidFill>
                          <a:latin typeface="Arial"/>
                          <a:ea typeface="Arial"/>
                        </a:rPr>
                        <a:t>0x10001028</a:t>
                      </a:r>
                      <a:endParaRPr b="0" lang="en-US" sz="1400" spc="-1" strike="noStrike">
                        <a:latin typeface="Arial"/>
                      </a:endParaRPr>
                    </a:p>
                  </a:txBody>
                  <a:tcPr marL="91080" marR="91080">
                    <a:lnL w="9360">
                      <a:solidFill>
                        <a:srgbClr val="9e9e9e"/>
                      </a:solidFill>
                    </a:lnL>
                    <a:lnR w="9360">
                      <a:solidFill>
                        <a:srgbClr val="9e9e9e"/>
                      </a:solidFill>
                    </a:lnR>
                    <a:lnT w="9360">
                      <a:solidFill>
                        <a:srgbClr val="9e9e9e"/>
                      </a:solidFill>
                    </a:lnT>
                    <a:lnB w="9360">
                      <a:solidFill>
                        <a:srgbClr val="9e9e9e"/>
                      </a:solidFill>
                    </a:lnB>
                    <a:noFill/>
                  </a:tcPr>
                </a:tc>
              </a:tr>
            </a:tbl>
          </a:graphicData>
        </a:graphic>
      </p:graphicFrame>
      <p:sp>
        <p:nvSpPr>
          <p:cNvPr id="197" name="CustomShape 2"/>
          <p:cNvSpPr/>
          <p:nvPr/>
        </p:nvSpPr>
        <p:spPr>
          <a:xfrm flipH="1" rot="10800000">
            <a:off x="3586320" y="1900080"/>
            <a:ext cx="1686600" cy="13320"/>
          </a:xfrm>
          <a:custGeom>
            <a:avLst/>
            <a:gdLst/>
            <a:ahLst/>
            <a:rect l="l" t="t" r="r" b="b"/>
            <a:pathLst>
              <a:path w="21600" h="21600">
                <a:moveTo>
                  <a:pt x="0" y="0"/>
                </a:moveTo>
                <a:lnTo>
                  <a:pt x="21600" y="21600"/>
                </a:lnTo>
              </a:path>
            </a:pathLst>
          </a:custGeom>
          <a:noFill/>
          <a:ln w="9360">
            <a:solidFill>
              <a:schemeClr val="dk2"/>
            </a:solidFill>
            <a:round/>
            <a:tailEnd len="med" type="triangle" w="med"/>
          </a:ln>
        </p:spPr>
        <p:style>
          <a:lnRef idx="0"/>
          <a:fillRef idx="0"/>
          <a:effectRef idx="0"/>
          <a:fontRef idx="minor"/>
        </p:style>
      </p:sp>
      <p:sp>
        <p:nvSpPr>
          <p:cNvPr id="198" name="CustomShape 3"/>
          <p:cNvSpPr/>
          <p:nvPr/>
        </p:nvSpPr>
        <p:spPr>
          <a:xfrm>
            <a:off x="3608280" y="538200"/>
            <a:ext cx="1883160" cy="608760"/>
          </a:xfrm>
          <a:prstGeom prst="rect">
            <a:avLst/>
          </a:prstGeom>
          <a:noFill/>
          <a:ln>
            <a:noFill/>
          </a:ln>
        </p:spPr>
        <p:style>
          <a:lnRef idx="0"/>
          <a:fillRef idx="0"/>
          <a:effectRef idx="0"/>
          <a:fontRef idx="minor"/>
        </p:style>
        <p:txBody>
          <a:bodyPr lIns="90000" rIns="90000" tIns="91440" bIns="91440">
            <a:spAutoFit/>
          </a:bodyPr>
          <a:p>
            <a:pPr>
              <a:lnSpc>
                <a:spcPct val="100000"/>
              </a:lnSpc>
              <a:tabLst>
                <a:tab algn="l" pos="0"/>
              </a:tabLst>
            </a:pPr>
            <a:r>
              <a:rPr b="0" lang="en" sz="1400" spc="-1" strike="noStrike">
                <a:solidFill>
                  <a:srgbClr val="000000"/>
                </a:solidFill>
                <a:latin typeface="Arial"/>
                <a:ea typeface="Arial"/>
              </a:rPr>
              <a:t>This is used to create</a:t>
            </a:r>
            <a:endParaRPr b="0" lang="en-US" sz="1400" spc="-1" strike="noStrike">
              <a:latin typeface="Arial"/>
            </a:endParaRPr>
          </a:p>
          <a:p>
            <a:pPr>
              <a:lnSpc>
                <a:spcPct val="100000"/>
              </a:lnSpc>
              <a:tabLst>
                <a:tab algn="l" pos="0"/>
              </a:tabLst>
            </a:pPr>
            <a:r>
              <a:rPr b="0" lang="en" sz="1400" spc="-1" strike="noStrike">
                <a:solidFill>
                  <a:srgbClr val="000000"/>
                </a:solidFill>
                <a:latin typeface="Arial"/>
                <a:ea typeface="Arial"/>
              </a:rPr>
              <a:t>the array of pointers</a:t>
            </a:r>
            <a:endParaRPr b="0" lang="en-US" sz="1400" spc="-1" strike="noStrike">
              <a:latin typeface="Arial"/>
            </a:endParaRPr>
          </a:p>
        </p:txBody>
      </p:sp>
      <p:graphicFrame>
        <p:nvGraphicFramePr>
          <p:cNvPr id="199" name="Table 4"/>
          <p:cNvGraphicFramePr/>
          <p:nvPr/>
        </p:nvGraphicFramePr>
        <p:xfrm>
          <a:off x="5738760" y="1308600"/>
          <a:ext cx="2767680" cy="1582200"/>
        </p:xfrm>
        <a:graphic>
          <a:graphicData uri="http://schemas.openxmlformats.org/drawingml/2006/table">
            <a:tbl>
              <a:tblPr/>
              <a:tblGrid>
                <a:gridCol w="1325880"/>
                <a:gridCol w="1442160"/>
              </a:tblGrid>
              <a:tr h="395640">
                <a:tc>
                  <a:txBody>
                    <a:bodyPr lIns="91080" rIns="91080">
                      <a:noAutofit/>
                    </a:bodyPr>
                    <a:p>
                      <a:pPr>
                        <a:lnSpc>
                          <a:spcPct val="100000"/>
                        </a:lnSpc>
                        <a:tabLst>
                          <a:tab algn="l" pos="0"/>
                        </a:tabLst>
                      </a:pPr>
                      <a:r>
                        <a:rPr b="0" lang="en" sz="1400" spc="-1" strike="noStrike">
                          <a:solidFill>
                            <a:srgbClr val="000000"/>
                          </a:solidFill>
                          <a:latin typeface="Arial"/>
                          <a:ea typeface="Arial"/>
                        </a:rPr>
                        <a:t>0x10001000</a:t>
                      </a:r>
                      <a:endParaRPr b="0" lang="en-US" sz="1400" spc="-1" strike="noStrike">
                        <a:latin typeface="Arial"/>
                      </a:endParaRPr>
                    </a:p>
                  </a:txBody>
                  <a:tcPr marL="91080" marR="91080">
                    <a:lnL w="9360">
                      <a:solidFill>
                        <a:srgbClr val="9e9e9e"/>
                      </a:solidFill>
                    </a:lnL>
                    <a:lnR w="9360">
                      <a:solidFill>
                        <a:srgbClr val="9e9e9e"/>
                      </a:solidFill>
                    </a:lnR>
                    <a:lnT w="9360">
                      <a:solidFill>
                        <a:srgbClr val="9e9e9e"/>
                      </a:solidFill>
                    </a:lnT>
                    <a:lnB w="9360">
                      <a:solidFill>
                        <a:srgbClr val="9e9e9e"/>
                      </a:solidFill>
                    </a:lnB>
                    <a:noFill/>
                  </a:tcPr>
                </a:tc>
                <a:tc>
                  <a:txBody>
                    <a:bodyPr lIns="91080" rIns="91080">
                      <a:noAutofit/>
                    </a:bodyPr>
                    <a:p>
                      <a:pPr>
                        <a:lnSpc>
                          <a:spcPct val="100000"/>
                        </a:lnSpc>
                        <a:tabLst>
                          <a:tab algn="l" pos="0"/>
                        </a:tabLst>
                      </a:pPr>
                      <a:r>
                        <a:rPr b="0" lang="en" sz="1400" spc="-1" strike="noStrike">
                          <a:solidFill>
                            <a:srgbClr val="000000"/>
                          </a:solidFill>
                          <a:latin typeface="Arial"/>
                          <a:ea typeface="Arial"/>
                        </a:rPr>
                        <a:t>0x10001100</a:t>
                      </a:r>
                      <a:endParaRPr b="0" lang="en-US" sz="1400" spc="-1" strike="noStrike">
                        <a:latin typeface="Arial"/>
                      </a:endParaRPr>
                    </a:p>
                  </a:txBody>
                  <a:tcPr marL="91080" marR="91080">
                    <a:lnL w="9360">
                      <a:solidFill>
                        <a:srgbClr val="9e9e9e"/>
                      </a:solidFill>
                    </a:lnL>
                    <a:lnR w="9360">
                      <a:solidFill>
                        <a:srgbClr val="9e9e9e"/>
                      </a:solidFill>
                    </a:lnR>
                    <a:lnT w="9360">
                      <a:solidFill>
                        <a:srgbClr val="9e9e9e"/>
                      </a:solidFill>
                    </a:lnT>
                    <a:lnB w="9360">
                      <a:solidFill>
                        <a:srgbClr val="9e9e9e"/>
                      </a:solidFill>
                    </a:lnB>
                    <a:noFill/>
                  </a:tcPr>
                </a:tc>
              </a:tr>
              <a:tr h="395640">
                <a:tc>
                  <a:txBody>
                    <a:bodyPr lIns="91080" rIns="91080">
                      <a:noAutofit/>
                    </a:bodyPr>
                    <a:p>
                      <a:pPr>
                        <a:lnSpc>
                          <a:spcPct val="100000"/>
                        </a:lnSpc>
                        <a:tabLst>
                          <a:tab algn="l" pos="0"/>
                        </a:tabLst>
                      </a:pPr>
                      <a:r>
                        <a:rPr b="0" lang="en" sz="1400" spc="-1" strike="noStrike">
                          <a:solidFill>
                            <a:srgbClr val="000000"/>
                          </a:solidFill>
                          <a:latin typeface="Arial"/>
                          <a:ea typeface="Arial"/>
                        </a:rPr>
                        <a:t>0x10001006</a:t>
                      </a:r>
                      <a:endParaRPr b="0" lang="en-US" sz="1400" spc="-1" strike="noStrike">
                        <a:latin typeface="Arial"/>
                      </a:endParaRPr>
                    </a:p>
                  </a:txBody>
                  <a:tcPr marL="91080" marR="91080">
                    <a:lnL w="9360">
                      <a:solidFill>
                        <a:srgbClr val="9e9e9e"/>
                      </a:solidFill>
                    </a:lnL>
                    <a:lnR w="9360">
                      <a:solidFill>
                        <a:srgbClr val="9e9e9e"/>
                      </a:solidFill>
                    </a:lnR>
                    <a:lnT w="9360">
                      <a:solidFill>
                        <a:srgbClr val="9e9e9e"/>
                      </a:solidFill>
                    </a:lnT>
                    <a:lnB w="9360">
                      <a:solidFill>
                        <a:srgbClr val="9e9e9e"/>
                      </a:solidFill>
                    </a:lnB>
                    <a:noFill/>
                  </a:tcPr>
                </a:tc>
                <a:tc>
                  <a:txBody>
                    <a:bodyPr lIns="91080" rIns="91080">
                      <a:noAutofit/>
                    </a:bodyPr>
                    <a:p>
                      <a:pPr>
                        <a:lnSpc>
                          <a:spcPct val="100000"/>
                        </a:lnSpc>
                        <a:tabLst>
                          <a:tab algn="l" pos="0"/>
                        </a:tabLst>
                      </a:pPr>
                      <a:r>
                        <a:rPr b="0" lang="en" sz="1400" spc="-1" strike="noStrike">
                          <a:solidFill>
                            <a:srgbClr val="000000"/>
                          </a:solidFill>
                          <a:latin typeface="Arial"/>
                          <a:ea typeface="Arial"/>
                        </a:rPr>
                        <a:t>0x10001104</a:t>
                      </a:r>
                      <a:endParaRPr b="0" lang="en-US" sz="1400" spc="-1" strike="noStrike">
                        <a:latin typeface="Arial"/>
                      </a:endParaRPr>
                    </a:p>
                  </a:txBody>
                  <a:tcPr marL="91080" marR="91080">
                    <a:lnL w="9360">
                      <a:solidFill>
                        <a:srgbClr val="9e9e9e"/>
                      </a:solidFill>
                    </a:lnL>
                    <a:lnR w="9360">
                      <a:solidFill>
                        <a:srgbClr val="9e9e9e"/>
                      </a:solidFill>
                    </a:lnR>
                    <a:lnT w="9360">
                      <a:solidFill>
                        <a:srgbClr val="9e9e9e"/>
                      </a:solidFill>
                    </a:lnT>
                    <a:lnB w="9360">
                      <a:solidFill>
                        <a:srgbClr val="9e9e9e"/>
                      </a:solidFill>
                    </a:lnB>
                    <a:noFill/>
                  </a:tcPr>
                </a:tc>
              </a:tr>
              <a:tr h="395640">
                <a:tc>
                  <a:txBody>
                    <a:bodyPr lIns="91080" rIns="91080">
                      <a:noAutofit/>
                    </a:bodyPr>
                    <a:p>
                      <a:pPr>
                        <a:lnSpc>
                          <a:spcPct val="100000"/>
                        </a:lnSpc>
                        <a:tabLst>
                          <a:tab algn="l" pos="0"/>
                        </a:tabLst>
                      </a:pPr>
                      <a:r>
                        <a:rPr b="0" lang="en" sz="1400" spc="-1" strike="noStrike">
                          <a:solidFill>
                            <a:srgbClr val="000000"/>
                          </a:solidFill>
                          <a:latin typeface="Arial"/>
                          <a:ea typeface="Arial"/>
                        </a:rPr>
                        <a:t>0x1000100E</a:t>
                      </a:r>
                      <a:endParaRPr b="0" lang="en-US" sz="1400" spc="-1" strike="noStrike">
                        <a:latin typeface="Arial"/>
                      </a:endParaRPr>
                    </a:p>
                  </a:txBody>
                  <a:tcPr marL="91080" marR="91080">
                    <a:lnL w="9360">
                      <a:solidFill>
                        <a:srgbClr val="9e9e9e"/>
                      </a:solidFill>
                    </a:lnL>
                    <a:lnR w="9360">
                      <a:solidFill>
                        <a:srgbClr val="9e9e9e"/>
                      </a:solidFill>
                    </a:lnR>
                    <a:lnT w="9360">
                      <a:solidFill>
                        <a:srgbClr val="9e9e9e"/>
                      </a:solidFill>
                    </a:lnT>
                    <a:lnB w="9360">
                      <a:solidFill>
                        <a:srgbClr val="9e9e9e"/>
                      </a:solidFill>
                    </a:lnB>
                    <a:noFill/>
                  </a:tcPr>
                </a:tc>
                <a:tc>
                  <a:txBody>
                    <a:bodyPr lIns="91080" rIns="91080">
                      <a:noAutofit/>
                    </a:bodyPr>
                    <a:p>
                      <a:pPr>
                        <a:lnSpc>
                          <a:spcPct val="100000"/>
                        </a:lnSpc>
                        <a:tabLst>
                          <a:tab algn="l" pos="0"/>
                        </a:tabLst>
                      </a:pPr>
                      <a:r>
                        <a:rPr b="0" lang="en" sz="1400" spc="-1" strike="noStrike">
                          <a:solidFill>
                            <a:srgbClr val="000000"/>
                          </a:solidFill>
                          <a:latin typeface="Arial"/>
                          <a:ea typeface="Arial"/>
                        </a:rPr>
                        <a:t>0x10001108</a:t>
                      </a:r>
                      <a:endParaRPr b="0" lang="en-US" sz="1400" spc="-1" strike="noStrike">
                        <a:latin typeface="Arial"/>
                      </a:endParaRPr>
                    </a:p>
                  </a:txBody>
                  <a:tcPr marL="91080" marR="91080">
                    <a:lnL w="9360">
                      <a:solidFill>
                        <a:srgbClr val="9e9e9e"/>
                      </a:solidFill>
                    </a:lnL>
                    <a:lnR w="9360">
                      <a:solidFill>
                        <a:srgbClr val="9e9e9e"/>
                      </a:solidFill>
                    </a:lnR>
                    <a:lnT w="9360">
                      <a:solidFill>
                        <a:srgbClr val="9e9e9e"/>
                      </a:solidFill>
                    </a:lnT>
                    <a:lnB w="9360">
                      <a:solidFill>
                        <a:srgbClr val="9e9e9e"/>
                      </a:solidFill>
                    </a:lnB>
                    <a:noFill/>
                  </a:tcPr>
                </a:tc>
              </a:tr>
              <a:tr h="395640">
                <a:tc>
                  <a:txBody>
                    <a:bodyPr lIns="91080" rIns="91080">
                      <a:noAutofit/>
                    </a:bodyPr>
                    <a:p>
                      <a:pPr>
                        <a:lnSpc>
                          <a:spcPct val="100000"/>
                        </a:lnSpc>
                        <a:tabLst>
                          <a:tab algn="l" pos="0"/>
                        </a:tabLst>
                      </a:pPr>
                      <a:r>
                        <a:rPr b="0" lang="en" sz="1400" spc="-1" strike="noStrike">
                          <a:solidFill>
                            <a:srgbClr val="000000"/>
                          </a:solidFill>
                          <a:latin typeface="Arial"/>
                          <a:ea typeface="Arial"/>
                        </a:rPr>
                        <a:t>0x1000101A</a:t>
                      </a:r>
                      <a:endParaRPr b="0" lang="en-US" sz="1400" spc="-1" strike="noStrike">
                        <a:latin typeface="Arial"/>
                      </a:endParaRPr>
                    </a:p>
                  </a:txBody>
                  <a:tcPr marL="91080" marR="91080">
                    <a:lnL w="9360">
                      <a:solidFill>
                        <a:srgbClr val="9e9e9e"/>
                      </a:solidFill>
                    </a:lnL>
                    <a:lnR w="9360">
                      <a:solidFill>
                        <a:srgbClr val="9e9e9e"/>
                      </a:solidFill>
                    </a:lnR>
                    <a:lnT w="9360">
                      <a:solidFill>
                        <a:srgbClr val="9e9e9e"/>
                      </a:solidFill>
                    </a:lnT>
                    <a:lnB w="9360">
                      <a:solidFill>
                        <a:srgbClr val="9e9e9e"/>
                      </a:solidFill>
                    </a:lnB>
                    <a:noFill/>
                  </a:tcPr>
                </a:tc>
                <a:tc>
                  <a:txBody>
                    <a:bodyPr lIns="91080" rIns="91080">
                      <a:noAutofit/>
                    </a:bodyPr>
                    <a:p>
                      <a:pPr>
                        <a:lnSpc>
                          <a:spcPct val="100000"/>
                        </a:lnSpc>
                        <a:tabLst>
                          <a:tab algn="l" pos="0"/>
                        </a:tabLst>
                      </a:pPr>
                      <a:r>
                        <a:rPr b="0" lang="en" sz="1400" spc="-1" strike="noStrike">
                          <a:solidFill>
                            <a:srgbClr val="000000"/>
                          </a:solidFill>
                          <a:latin typeface="Arial"/>
                          <a:ea typeface="Arial"/>
                        </a:rPr>
                        <a:t>0x1000110C</a:t>
                      </a:r>
                      <a:endParaRPr b="0" lang="en-US" sz="1400" spc="-1" strike="noStrike">
                        <a:latin typeface="Arial"/>
                      </a:endParaRPr>
                    </a:p>
                  </a:txBody>
                  <a:tcPr marL="91080" marR="91080">
                    <a:lnL w="9360">
                      <a:solidFill>
                        <a:srgbClr val="9e9e9e"/>
                      </a:solidFill>
                    </a:lnL>
                    <a:lnR w="9360">
                      <a:solidFill>
                        <a:srgbClr val="9e9e9e"/>
                      </a:solidFill>
                    </a:lnR>
                    <a:lnT w="9360">
                      <a:solidFill>
                        <a:srgbClr val="9e9e9e"/>
                      </a:solidFill>
                    </a:lnT>
                    <a:lnB w="9360">
                      <a:solidFill>
                        <a:srgbClr val="9e9e9e"/>
                      </a:solidFill>
                    </a:lnB>
                    <a:noFill/>
                  </a:tcPr>
                </a:tc>
              </a:tr>
            </a:tbl>
          </a:graphicData>
        </a:graphic>
      </p:graphicFrame>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0" name="CustomShape 1"/>
          <p:cNvSpPr/>
          <p:nvPr/>
        </p:nvSpPr>
        <p:spPr>
          <a:xfrm>
            <a:off x="2361240" y="182880"/>
            <a:ext cx="8519400" cy="571680"/>
          </a:xfrm>
          <a:prstGeom prst="rect">
            <a:avLst/>
          </a:prstGeom>
          <a:noFill/>
          <a:ln>
            <a:noFill/>
          </a:ln>
        </p:spPr>
        <p:style>
          <a:lnRef idx="0"/>
          <a:fillRef idx="0"/>
          <a:effectRef idx="0"/>
          <a:fontRef idx="minor"/>
        </p:style>
        <p:txBody>
          <a:bodyPr lIns="90000" rIns="90000" tIns="91440" bIns="91440">
            <a:normAutofit fontScale="97000"/>
          </a:bodyPr>
          <a:p>
            <a:pPr>
              <a:lnSpc>
                <a:spcPct val="100000"/>
              </a:lnSpc>
              <a:tabLst>
                <a:tab algn="l" pos="0"/>
              </a:tabLst>
            </a:pPr>
            <a:r>
              <a:rPr b="0" lang="en" sz="2800" spc="-1" strike="noStrike">
                <a:solidFill>
                  <a:srgbClr val="000000"/>
                </a:solidFill>
                <a:latin typeface="Arial"/>
                <a:ea typeface="Arial"/>
              </a:rPr>
              <a:t>Modified Forever Loop</a:t>
            </a:r>
            <a:endParaRPr b="0" lang="en-US" sz="2800" spc="-1" strike="noStrike">
              <a:latin typeface="Arial"/>
            </a:endParaRPr>
          </a:p>
        </p:txBody>
      </p:sp>
      <p:sp>
        <p:nvSpPr>
          <p:cNvPr id="201" name="CustomShape 2"/>
          <p:cNvSpPr/>
          <p:nvPr/>
        </p:nvSpPr>
        <p:spPr>
          <a:xfrm>
            <a:off x="822960" y="1005840"/>
            <a:ext cx="1919520" cy="365040"/>
          </a:xfrm>
          <a:prstGeom prst="flowChartProcess">
            <a:avLst/>
          </a:prstGeom>
          <a:solidFill>
            <a:srgbClr val="729fcf"/>
          </a:solidFill>
          <a:ln>
            <a:solidFill>
              <a:srgbClr val="3465a4"/>
            </a:solidFill>
          </a:ln>
        </p:spPr>
        <p:style>
          <a:lnRef idx="0"/>
          <a:fillRef idx="0"/>
          <a:effectRef idx="0"/>
          <a:fontRef idx="minor"/>
        </p:style>
        <p:txBody>
          <a:bodyPr wrap="none" lIns="90000" rIns="90000" tIns="45000" bIns="45000" anchor="ctr">
            <a:noAutofit/>
          </a:bodyPr>
          <a:p>
            <a:pPr algn="ctr">
              <a:lnSpc>
                <a:spcPct val="100000"/>
              </a:lnSpc>
            </a:pPr>
            <a:r>
              <a:rPr b="0" lang="en-US" sz="1800" spc="-1" strike="noStrike">
                <a:solidFill>
                  <a:srgbClr val="000000"/>
                </a:solidFill>
                <a:latin typeface="Arial"/>
                <a:ea typeface="DejaVu Sans"/>
              </a:rPr>
              <a:t>Check for Change</a:t>
            </a:r>
            <a:endParaRPr b="0" lang="en-US" sz="1800" spc="-1" strike="noStrike">
              <a:latin typeface="Arial"/>
            </a:endParaRPr>
          </a:p>
        </p:txBody>
      </p:sp>
      <p:sp>
        <p:nvSpPr>
          <p:cNvPr id="202" name="Line 3"/>
          <p:cNvSpPr/>
          <p:nvPr/>
        </p:nvSpPr>
        <p:spPr>
          <a:xfrm>
            <a:off x="1828800" y="1371600"/>
            <a:ext cx="0" cy="731520"/>
          </a:xfrm>
          <a:prstGeom prst="line">
            <a:avLst/>
          </a:prstGeom>
          <a:ln>
            <a:solidFill>
              <a:srgbClr val="ff4000"/>
            </a:solidFill>
            <a:tailEnd len="med" type="triangle" w="med"/>
          </a:ln>
        </p:spPr>
        <p:style>
          <a:lnRef idx="0"/>
          <a:fillRef idx="0"/>
          <a:effectRef idx="0"/>
          <a:fontRef idx="minor"/>
        </p:style>
      </p:sp>
      <p:sp>
        <p:nvSpPr>
          <p:cNvPr id="203" name="CustomShape 4"/>
          <p:cNvSpPr/>
          <p:nvPr/>
        </p:nvSpPr>
        <p:spPr>
          <a:xfrm>
            <a:off x="274320" y="2103120"/>
            <a:ext cx="3199680" cy="547920"/>
          </a:xfrm>
          <a:prstGeom prst="flowChartProcess">
            <a:avLst/>
          </a:prstGeom>
          <a:solidFill>
            <a:srgbClr val="729fcf"/>
          </a:solidFill>
          <a:ln>
            <a:solidFill>
              <a:srgbClr val="3465a4"/>
            </a:solidFill>
          </a:ln>
        </p:spPr>
        <p:style>
          <a:lnRef idx="0"/>
          <a:fillRef idx="0"/>
          <a:effectRef idx="0"/>
          <a:fontRef idx="minor"/>
        </p:style>
        <p:txBody>
          <a:bodyPr wrap="none" lIns="90000" rIns="90000" tIns="45000" bIns="45000" anchor="ctr">
            <a:noAutofit/>
          </a:bodyPr>
          <a:p>
            <a:pPr algn="ctr">
              <a:lnSpc>
                <a:spcPct val="100000"/>
              </a:lnSpc>
            </a:pPr>
            <a:r>
              <a:rPr b="0" lang="en-US" sz="900" spc="-1" strike="noStrike">
                <a:solidFill>
                  <a:srgbClr val="000000"/>
                </a:solidFill>
                <a:latin typeface="Arial"/>
                <a:ea typeface="DejaVu Sans"/>
              </a:rPr>
              <a:t>Execute Functions and Check for End of Game conditions</a:t>
            </a:r>
            <a:endParaRPr b="0" lang="en-US" sz="900" spc="-1" strike="noStrike">
              <a:latin typeface="Arial"/>
            </a:endParaRPr>
          </a:p>
        </p:txBody>
      </p:sp>
      <p:sp>
        <p:nvSpPr>
          <p:cNvPr id="204" name="CustomShape 5"/>
          <p:cNvSpPr/>
          <p:nvPr/>
        </p:nvSpPr>
        <p:spPr>
          <a:xfrm flipV="1">
            <a:off x="822960" y="776160"/>
            <a:ext cx="448560" cy="410760"/>
          </a:xfrm>
          <a:prstGeom prst="curvedConnector3">
            <a:avLst>
              <a:gd name="adj1" fmla="val 50000"/>
            </a:avLst>
          </a:prstGeom>
          <a:noFill/>
          <a:ln>
            <a:solidFill>
              <a:srgbClr val="3465a4"/>
            </a:solidFill>
            <a:tailEnd len="med" type="triangle" w="med"/>
          </a:ln>
        </p:spPr>
        <p:style>
          <a:lnRef idx="0"/>
          <a:fillRef idx="0"/>
          <a:effectRef idx="0"/>
          <a:fontRef idx="minor"/>
        </p:style>
      </p:sp>
      <p:sp>
        <p:nvSpPr>
          <p:cNvPr id="205" name="CustomShape 6"/>
          <p:cNvSpPr/>
          <p:nvPr/>
        </p:nvSpPr>
        <p:spPr>
          <a:xfrm>
            <a:off x="1271880" y="777600"/>
            <a:ext cx="510840" cy="227880"/>
          </a:xfrm>
          <a:prstGeom prst="curvedConnector3">
            <a:avLst>
              <a:gd name="adj1" fmla="val 50000"/>
            </a:avLst>
          </a:prstGeom>
          <a:noFill/>
          <a:ln>
            <a:solidFill>
              <a:srgbClr val="3465a4"/>
            </a:solidFill>
            <a:tailEnd len="med" type="triangle" w="med"/>
          </a:ln>
        </p:spPr>
        <p:style>
          <a:lnRef idx="0"/>
          <a:fillRef idx="0"/>
          <a:effectRef idx="0"/>
          <a:fontRef idx="minor"/>
        </p:style>
      </p:sp>
      <p:sp>
        <p:nvSpPr>
          <p:cNvPr id="206" name="CustomShape 7"/>
          <p:cNvSpPr/>
          <p:nvPr/>
        </p:nvSpPr>
        <p:spPr>
          <a:xfrm flipH="1" flipV="1">
            <a:off x="2741760" y="1188000"/>
            <a:ext cx="731160" cy="1188360"/>
          </a:xfrm>
          <a:prstGeom prst="curvedConnector3">
            <a:avLst>
              <a:gd name="adj1" fmla="val 50000"/>
            </a:avLst>
          </a:prstGeom>
          <a:noFill/>
          <a:ln>
            <a:solidFill>
              <a:srgbClr val="2a6099"/>
            </a:solidFill>
            <a:tailEnd len="med" type="triangle" w="med"/>
          </a:ln>
        </p:spPr>
        <p:style>
          <a:lnRef idx="0"/>
          <a:fillRef idx="0"/>
          <a:effectRef idx="0"/>
          <a:fontRef idx="minor"/>
        </p:style>
      </p:sp>
      <p:sp>
        <p:nvSpPr>
          <p:cNvPr id="207" name="CustomShape 8"/>
          <p:cNvSpPr/>
          <p:nvPr/>
        </p:nvSpPr>
        <p:spPr>
          <a:xfrm>
            <a:off x="1097280" y="3291840"/>
            <a:ext cx="1645200" cy="456480"/>
          </a:xfrm>
          <a:prstGeom prst="flowChartProcess">
            <a:avLst/>
          </a:prstGeom>
          <a:solidFill>
            <a:srgbClr val="729fcf"/>
          </a:solidFill>
          <a:ln>
            <a:solidFill>
              <a:srgbClr val="3465a4"/>
            </a:solidFill>
          </a:ln>
        </p:spPr>
        <p:style>
          <a:lnRef idx="0"/>
          <a:fillRef idx="0"/>
          <a:effectRef idx="0"/>
          <a:fontRef idx="minor"/>
        </p:style>
        <p:txBody>
          <a:bodyPr wrap="none" lIns="90000" rIns="90000" tIns="45000" bIns="45000" anchor="ctr">
            <a:noAutofit/>
          </a:bodyPr>
          <a:p>
            <a:pPr algn="ctr">
              <a:lnSpc>
                <a:spcPct val="100000"/>
              </a:lnSpc>
            </a:pPr>
            <a:r>
              <a:rPr b="0" lang="en-US" sz="1800" spc="-1" strike="noStrike">
                <a:solidFill>
                  <a:srgbClr val="000000"/>
                </a:solidFill>
                <a:latin typeface="Arial"/>
                <a:ea typeface="DejaVu Sans"/>
              </a:rPr>
              <a:t>End Game </a:t>
            </a:r>
            <a:endParaRPr b="0" lang="en-US" sz="1800" spc="-1" strike="noStrike">
              <a:latin typeface="Arial"/>
            </a:endParaRPr>
          </a:p>
        </p:txBody>
      </p:sp>
      <p:sp>
        <p:nvSpPr>
          <p:cNvPr id="208" name="Line 9"/>
          <p:cNvSpPr/>
          <p:nvPr/>
        </p:nvSpPr>
        <p:spPr>
          <a:xfrm>
            <a:off x="1828800" y="2651760"/>
            <a:ext cx="0" cy="731520"/>
          </a:xfrm>
          <a:prstGeom prst="line">
            <a:avLst/>
          </a:prstGeom>
          <a:ln>
            <a:solidFill>
              <a:srgbClr val="ff4000"/>
            </a:solidFill>
            <a:tailEnd len="med" type="triangle" w="med"/>
          </a:ln>
        </p:spPr>
        <p:style>
          <a:lnRef idx="0"/>
          <a:fillRef idx="0"/>
          <a:effectRef idx="0"/>
          <a:fontRef idx="minor"/>
        </p:style>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9" name="CustomShape 1"/>
          <p:cNvSpPr/>
          <p:nvPr/>
        </p:nvSpPr>
        <p:spPr>
          <a:xfrm>
            <a:off x="2361240" y="182880"/>
            <a:ext cx="8519400" cy="571680"/>
          </a:xfrm>
          <a:prstGeom prst="rect">
            <a:avLst/>
          </a:prstGeom>
          <a:noFill/>
          <a:ln>
            <a:noFill/>
          </a:ln>
        </p:spPr>
        <p:style>
          <a:lnRef idx="0"/>
          <a:fillRef idx="0"/>
          <a:effectRef idx="0"/>
          <a:fontRef idx="minor"/>
        </p:style>
        <p:txBody>
          <a:bodyPr lIns="90000" rIns="90000" tIns="91440" bIns="91440">
            <a:normAutofit fontScale="97000"/>
          </a:bodyPr>
          <a:p>
            <a:pPr>
              <a:lnSpc>
                <a:spcPct val="100000"/>
              </a:lnSpc>
              <a:tabLst>
                <a:tab algn="l" pos="0"/>
              </a:tabLst>
            </a:pPr>
            <a:r>
              <a:rPr b="0" lang="en" sz="2800" spc="-1" strike="noStrike">
                <a:solidFill>
                  <a:srgbClr val="000000"/>
                </a:solidFill>
                <a:latin typeface="Arial"/>
                <a:ea typeface="Arial"/>
              </a:rPr>
              <a:t>Modified Forever Loop</a:t>
            </a:r>
            <a:endParaRPr b="0" lang="en-US" sz="2800" spc="-1" strike="noStrike">
              <a:latin typeface="Arial"/>
            </a:endParaRPr>
          </a:p>
        </p:txBody>
      </p:sp>
      <p:sp>
        <p:nvSpPr>
          <p:cNvPr id="210" name="CustomShape 2"/>
          <p:cNvSpPr/>
          <p:nvPr/>
        </p:nvSpPr>
        <p:spPr>
          <a:xfrm>
            <a:off x="822960" y="1005840"/>
            <a:ext cx="1919520" cy="365040"/>
          </a:xfrm>
          <a:prstGeom prst="flowChartProcess">
            <a:avLst/>
          </a:prstGeom>
          <a:solidFill>
            <a:srgbClr val="729fcf"/>
          </a:solidFill>
          <a:ln>
            <a:solidFill>
              <a:srgbClr val="3465a4"/>
            </a:solidFill>
          </a:ln>
        </p:spPr>
        <p:style>
          <a:lnRef idx="0"/>
          <a:fillRef idx="0"/>
          <a:effectRef idx="0"/>
          <a:fontRef idx="minor"/>
        </p:style>
        <p:txBody>
          <a:bodyPr wrap="none" lIns="90000" rIns="90000" tIns="45000" bIns="45000" anchor="ctr">
            <a:noAutofit/>
          </a:bodyPr>
          <a:p>
            <a:pPr algn="ctr">
              <a:lnSpc>
                <a:spcPct val="100000"/>
              </a:lnSpc>
            </a:pPr>
            <a:r>
              <a:rPr b="0" lang="en-US" sz="1800" spc="-1" strike="noStrike">
                <a:solidFill>
                  <a:srgbClr val="000000"/>
                </a:solidFill>
                <a:latin typeface="Arial"/>
                <a:ea typeface="DejaVu Sans"/>
              </a:rPr>
              <a:t>Check for Change</a:t>
            </a:r>
            <a:endParaRPr b="0" lang="en-US" sz="1800" spc="-1" strike="noStrike">
              <a:latin typeface="Arial"/>
            </a:endParaRPr>
          </a:p>
        </p:txBody>
      </p:sp>
      <p:sp>
        <p:nvSpPr>
          <p:cNvPr id="211" name="Line 3"/>
          <p:cNvSpPr/>
          <p:nvPr/>
        </p:nvSpPr>
        <p:spPr>
          <a:xfrm>
            <a:off x="1828800" y="1371600"/>
            <a:ext cx="0" cy="731520"/>
          </a:xfrm>
          <a:prstGeom prst="line">
            <a:avLst/>
          </a:prstGeom>
          <a:ln>
            <a:solidFill>
              <a:srgbClr val="3465a4"/>
            </a:solidFill>
            <a:tailEnd len="med" type="triangle" w="med"/>
          </a:ln>
        </p:spPr>
        <p:style>
          <a:lnRef idx="0"/>
          <a:fillRef idx="0"/>
          <a:effectRef idx="0"/>
          <a:fontRef idx="minor"/>
        </p:style>
      </p:sp>
      <p:sp>
        <p:nvSpPr>
          <p:cNvPr id="212" name="CustomShape 4"/>
          <p:cNvSpPr/>
          <p:nvPr/>
        </p:nvSpPr>
        <p:spPr>
          <a:xfrm>
            <a:off x="822960" y="2286000"/>
            <a:ext cx="2102400" cy="547920"/>
          </a:xfrm>
          <a:prstGeom prst="flowChartProcess">
            <a:avLst/>
          </a:prstGeom>
          <a:solidFill>
            <a:srgbClr val="729fcf"/>
          </a:solidFill>
          <a:ln>
            <a:solidFill>
              <a:srgbClr val="3465a4"/>
            </a:solidFill>
          </a:ln>
        </p:spPr>
        <p:style>
          <a:lnRef idx="0"/>
          <a:fillRef idx="0"/>
          <a:effectRef idx="0"/>
          <a:fontRef idx="minor"/>
        </p:style>
        <p:txBody>
          <a:bodyPr wrap="none" lIns="90000" rIns="90000" tIns="45000" bIns="45000" anchor="ctr">
            <a:noAutofit/>
          </a:bodyPr>
          <a:p>
            <a:pPr algn="ctr">
              <a:lnSpc>
                <a:spcPct val="100000"/>
              </a:lnSpc>
            </a:pPr>
            <a:r>
              <a:rPr b="0" lang="en-US" sz="1800" spc="-1" strike="noStrike">
                <a:solidFill>
                  <a:srgbClr val="000000"/>
                </a:solidFill>
                <a:latin typeface="Arial"/>
                <a:ea typeface="DejaVu Sans"/>
              </a:rPr>
              <a:t>Execute Functions and Check for End of Game conditions</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0" name="CustomShape 1"/>
          <p:cNvSpPr/>
          <p:nvPr/>
        </p:nvSpPr>
        <p:spPr>
          <a:xfrm>
            <a:off x="311760" y="444960"/>
            <a:ext cx="8519400" cy="571680"/>
          </a:xfrm>
          <a:prstGeom prst="rect">
            <a:avLst/>
          </a:prstGeom>
          <a:noFill/>
          <a:ln>
            <a:noFill/>
          </a:ln>
        </p:spPr>
        <p:style>
          <a:lnRef idx="0"/>
          <a:fillRef idx="0"/>
          <a:effectRef idx="0"/>
          <a:fontRef idx="minor"/>
        </p:style>
        <p:txBody>
          <a:bodyPr lIns="90000" rIns="90000" tIns="91440" bIns="91440">
            <a:normAutofit fontScale="97000"/>
          </a:bodyPr>
          <a:p>
            <a:pPr>
              <a:lnSpc>
                <a:spcPct val="100000"/>
              </a:lnSpc>
              <a:tabLst>
                <a:tab algn="l" pos="0"/>
              </a:tabLst>
            </a:pPr>
            <a:r>
              <a:rPr b="0" lang="en" sz="2800" spc="-1" strike="noStrike">
                <a:solidFill>
                  <a:srgbClr val="000000"/>
                </a:solidFill>
                <a:latin typeface="Arial"/>
                <a:ea typeface="Arial"/>
              </a:rPr>
              <a:t>Typing Games</a:t>
            </a:r>
            <a:endParaRPr b="0" lang="en-US" sz="2800" spc="-1" strike="noStrike">
              <a:latin typeface="Arial"/>
            </a:endParaRPr>
          </a:p>
        </p:txBody>
      </p:sp>
      <p:sp>
        <p:nvSpPr>
          <p:cNvPr id="161" name="CustomShape 2"/>
          <p:cNvSpPr/>
          <p:nvPr/>
        </p:nvSpPr>
        <p:spPr>
          <a:xfrm>
            <a:off x="311760" y="1152360"/>
            <a:ext cx="8519400" cy="3415320"/>
          </a:xfrm>
          <a:prstGeom prst="rect">
            <a:avLst/>
          </a:prstGeom>
          <a:noFill/>
          <a:ln>
            <a:noFill/>
          </a:ln>
        </p:spPr>
        <p:style>
          <a:lnRef idx="0"/>
          <a:fillRef idx="0"/>
          <a:effectRef idx="0"/>
          <a:fontRef idx="minor"/>
        </p:style>
        <p:txBody>
          <a:bodyPr lIns="90000" rIns="90000" tIns="91440" bIns="91440">
            <a:normAutofit/>
          </a:bodyPr>
          <a:p>
            <a:pPr marL="457200" indent="-342000">
              <a:lnSpc>
                <a:spcPct val="115000"/>
              </a:lnSpc>
              <a:buClr>
                <a:srgbClr val="595959"/>
              </a:buClr>
              <a:buFont typeface="Arial"/>
              <a:buChar char="●"/>
            </a:pPr>
            <a:r>
              <a:rPr b="0" lang="en" sz="1800" spc="-1" strike="noStrike">
                <a:solidFill>
                  <a:srgbClr val="595959"/>
                </a:solidFill>
                <a:latin typeface="Arial"/>
                <a:ea typeface="Arial"/>
              </a:rPr>
              <a:t>Typing games available online </a:t>
            </a:r>
            <a:endParaRPr b="0" lang="en-US" sz="1800" spc="-1" strike="noStrike">
              <a:latin typeface="Arial"/>
            </a:endParaRPr>
          </a:p>
          <a:p>
            <a:pPr marL="457200" indent="-342000">
              <a:lnSpc>
                <a:spcPct val="115000"/>
              </a:lnSpc>
              <a:buClr>
                <a:srgbClr val="595959"/>
              </a:buClr>
              <a:buFont typeface="Arial"/>
              <a:buChar char="●"/>
            </a:pPr>
            <a:r>
              <a:rPr b="0" lang="en" sz="1800" spc="-1" strike="noStrike">
                <a:solidFill>
                  <a:srgbClr val="595959"/>
                </a:solidFill>
                <a:latin typeface="Arial"/>
                <a:ea typeface="Arial"/>
              </a:rPr>
              <a:t>Teaches Speed and Accuracy </a:t>
            </a:r>
            <a:endParaRPr b="0" lang="en-US" sz="1800" spc="-1" strike="noStrike">
              <a:latin typeface="Arial"/>
            </a:endParaRPr>
          </a:p>
        </p:txBody>
      </p:sp>
      <p:pic>
        <p:nvPicPr>
          <p:cNvPr id="162" name="Picture 1" descr=""/>
          <p:cNvPicPr/>
          <p:nvPr/>
        </p:nvPicPr>
        <p:blipFill>
          <a:blip r:embed="rId1"/>
          <a:stretch/>
        </p:blipFill>
        <p:spPr>
          <a:xfrm>
            <a:off x="5513040" y="351000"/>
            <a:ext cx="2877840" cy="1826640"/>
          </a:xfrm>
          <a:prstGeom prst="rect">
            <a:avLst/>
          </a:prstGeom>
          <a:ln>
            <a:noFill/>
          </a:ln>
        </p:spPr>
      </p:pic>
      <p:pic>
        <p:nvPicPr>
          <p:cNvPr id="163" name="Picture 2" descr=""/>
          <p:cNvPicPr/>
          <p:nvPr/>
        </p:nvPicPr>
        <p:blipFill>
          <a:blip r:embed="rId2"/>
          <a:stretch/>
        </p:blipFill>
        <p:spPr>
          <a:xfrm>
            <a:off x="683640" y="2976120"/>
            <a:ext cx="2354760" cy="1315080"/>
          </a:xfrm>
          <a:prstGeom prst="rect">
            <a:avLst/>
          </a:prstGeom>
          <a:ln>
            <a:noFill/>
          </a:ln>
        </p:spPr>
      </p:pic>
      <p:pic>
        <p:nvPicPr>
          <p:cNvPr id="164" name="Picture 3" descr=""/>
          <p:cNvPicPr/>
          <p:nvPr/>
        </p:nvPicPr>
        <p:blipFill>
          <a:blip r:embed="rId3"/>
          <a:stretch/>
        </p:blipFill>
        <p:spPr>
          <a:xfrm>
            <a:off x="3468600" y="2964960"/>
            <a:ext cx="2354760" cy="1303920"/>
          </a:xfrm>
          <a:prstGeom prst="rect">
            <a:avLst/>
          </a:prstGeom>
          <a:ln>
            <a:noFill/>
          </a:ln>
        </p:spPr>
      </p:pic>
      <p:pic>
        <p:nvPicPr>
          <p:cNvPr id="165" name="Picture 4" descr=""/>
          <p:cNvPicPr/>
          <p:nvPr/>
        </p:nvPicPr>
        <p:blipFill>
          <a:blip r:embed="rId4"/>
          <a:stretch/>
        </p:blipFill>
        <p:spPr>
          <a:xfrm>
            <a:off x="6253920" y="2976120"/>
            <a:ext cx="2354760" cy="1316880"/>
          </a:xfrm>
          <a:prstGeom prst="rect">
            <a:avLst/>
          </a:prstGeom>
          <a:ln>
            <a:noFill/>
          </a:ln>
        </p:spPr>
      </p:pic>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nodeType="clickEffect" fill="hold" presetClass="entr" presetID="1">
                                  <p:stCondLst>
                                    <p:cond delay="0"/>
                                  </p:stCondLst>
                                  <p:childTnLst>
                                    <p:set>
                                      <p:cBhvr>
                                        <p:cTn id="6" dur="1" fill="hold">
                                          <p:stCondLst>
                                            <p:cond delay="0"/>
                                          </p:stCondLst>
                                        </p:cTn>
                                        <p:tgtEl>
                                          <p:spTgt spid="16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6" name="CustomShape 1"/>
          <p:cNvSpPr/>
          <p:nvPr/>
        </p:nvSpPr>
        <p:spPr>
          <a:xfrm>
            <a:off x="311760" y="444960"/>
            <a:ext cx="8519400" cy="571680"/>
          </a:xfrm>
          <a:prstGeom prst="rect">
            <a:avLst/>
          </a:prstGeom>
          <a:noFill/>
          <a:ln>
            <a:noFill/>
          </a:ln>
        </p:spPr>
        <p:style>
          <a:lnRef idx="0"/>
          <a:fillRef idx="0"/>
          <a:effectRef idx="0"/>
          <a:fontRef idx="minor"/>
        </p:style>
        <p:txBody>
          <a:bodyPr lIns="90000" rIns="90000" tIns="91440" bIns="91440">
            <a:normAutofit fontScale="97000"/>
          </a:bodyPr>
          <a:p>
            <a:pPr>
              <a:lnSpc>
                <a:spcPct val="100000"/>
              </a:lnSpc>
            </a:pPr>
            <a:r>
              <a:rPr b="0" lang="en-US" sz="2800" spc="-1" strike="noStrike">
                <a:solidFill>
                  <a:srgbClr val="000000"/>
                </a:solidFill>
                <a:latin typeface="Arial"/>
                <a:ea typeface="Arial"/>
              </a:rPr>
              <a:t>Two Screens</a:t>
            </a:r>
            <a:endParaRPr b="0" lang="en-US" sz="2800" spc="-1" strike="noStrike">
              <a:latin typeface="Arial"/>
            </a:endParaRPr>
          </a:p>
        </p:txBody>
      </p:sp>
      <p:sp>
        <p:nvSpPr>
          <p:cNvPr id="167" name="CustomShape 2"/>
          <p:cNvSpPr/>
          <p:nvPr/>
        </p:nvSpPr>
        <p:spPr>
          <a:xfrm>
            <a:off x="311760" y="1152360"/>
            <a:ext cx="8519400" cy="3415320"/>
          </a:xfrm>
          <a:prstGeom prst="rect">
            <a:avLst/>
          </a:prstGeom>
          <a:noFill/>
          <a:ln>
            <a:noFill/>
          </a:ln>
        </p:spPr>
        <p:style>
          <a:lnRef idx="0"/>
          <a:fillRef idx="0"/>
          <a:effectRef idx="0"/>
          <a:fontRef idx="minor"/>
        </p:style>
        <p:txBody>
          <a:bodyPr lIns="90000" rIns="90000" tIns="91440" bIns="91440">
            <a:noAutofit/>
          </a:bodyPr>
          <a:p>
            <a:pPr marL="457200" indent="-342000">
              <a:lnSpc>
                <a:spcPct val="115000"/>
              </a:lnSpc>
              <a:buClr>
                <a:srgbClr val="595959"/>
              </a:buClr>
              <a:buFont typeface="Arial"/>
              <a:buChar char="●"/>
            </a:pPr>
            <a:r>
              <a:rPr b="0" lang="en-US" sz="1800" spc="-1" strike="noStrike">
                <a:solidFill>
                  <a:srgbClr val="595959"/>
                </a:solidFill>
                <a:latin typeface="Arial"/>
                <a:ea typeface="Arial"/>
              </a:rPr>
              <a:t>Preparation Screen:</a:t>
            </a:r>
            <a:endParaRPr b="0" lang="en-US" sz="1800" spc="-1" strike="noStrike">
              <a:latin typeface="Arial"/>
            </a:endParaRPr>
          </a:p>
          <a:p>
            <a:pPr lvl="1" marL="914400" indent="-316440">
              <a:lnSpc>
                <a:spcPct val="115000"/>
              </a:lnSpc>
              <a:buClr>
                <a:srgbClr val="595959"/>
              </a:buClr>
              <a:buFont typeface="Arial"/>
              <a:buChar char="○"/>
            </a:pPr>
            <a:r>
              <a:rPr b="0" lang="en-US" sz="1400" spc="-1" strike="noStrike">
                <a:solidFill>
                  <a:srgbClr val="595959"/>
                </a:solidFill>
                <a:latin typeface="Arial"/>
                <a:ea typeface="Arial"/>
              </a:rPr>
              <a:t>Reads the level of the game</a:t>
            </a:r>
            <a:endParaRPr b="0" lang="en-US" sz="1400" spc="-1" strike="noStrike">
              <a:latin typeface="Arial"/>
            </a:endParaRPr>
          </a:p>
          <a:p>
            <a:pPr marL="457200" indent="-342000">
              <a:lnSpc>
                <a:spcPct val="115000"/>
              </a:lnSpc>
              <a:buClr>
                <a:srgbClr val="595959"/>
              </a:buClr>
              <a:buFont typeface="Arial"/>
              <a:buChar char="●"/>
            </a:pPr>
            <a:r>
              <a:rPr b="0" lang="en-US" sz="1800" spc="-1" strike="noStrike">
                <a:solidFill>
                  <a:srgbClr val="595959"/>
                </a:solidFill>
                <a:latin typeface="Arial"/>
                <a:ea typeface="Arial"/>
              </a:rPr>
              <a:t>Game Screen:</a:t>
            </a:r>
            <a:endParaRPr b="0" lang="en-US" sz="1800" spc="-1" strike="noStrike">
              <a:latin typeface="Arial"/>
            </a:endParaRPr>
          </a:p>
          <a:p>
            <a:pPr lvl="1" marL="914400" indent="-316440">
              <a:lnSpc>
                <a:spcPct val="115000"/>
              </a:lnSpc>
              <a:buClr>
                <a:srgbClr val="595959"/>
              </a:buClr>
              <a:buFont typeface="Arial"/>
              <a:buChar char="○"/>
            </a:pPr>
            <a:r>
              <a:rPr b="0" lang="en-US" sz="1400" spc="-1" strike="noStrike">
                <a:solidFill>
                  <a:srgbClr val="595959"/>
                </a:solidFill>
                <a:latin typeface="Arial"/>
                <a:ea typeface="Arial"/>
              </a:rPr>
              <a:t>Phrase to be typed</a:t>
            </a:r>
            <a:endParaRPr b="0" lang="en-US" sz="1400" spc="-1" strike="noStrike">
              <a:latin typeface="Arial"/>
            </a:endParaRPr>
          </a:p>
          <a:p>
            <a:pPr lvl="1" marL="914400" indent="-316440">
              <a:lnSpc>
                <a:spcPct val="115000"/>
              </a:lnSpc>
              <a:buClr>
                <a:srgbClr val="595959"/>
              </a:buClr>
              <a:buFont typeface="Arial"/>
              <a:buChar char="○"/>
            </a:pPr>
            <a:r>
              <a:rPr b="0" lang="en-US" sz="1400" spc="-1" strike="noStrike">
                <a:solidFill>
                  <a:srgbClr val="595959"/>
                </a:solidFill>
                <a:latin typeface="Arial"/>
                <a:ea typeface="Arial"/>
              </a:rPr>
              <a:t>Progress bar</a:t>
            </a:r>
            <a:endParaRPr b="0" lang="en-US" sz="1400" spc="-1" strike="noStrike">
              <a:latin typeface="Arial"/>
            </a:endParaRPr>
          </a:p>
          <a:p>
            <a:pPr lvl="1" marL="914400" indent="-316440">
              <a:lnSpc>
                <a:spcPct val="115000"/>
              </a:lnSpc>
              <a:buClr>
                <a:srgbClr val="595959"/>
              </a:buClr>
              <a:buFont typeface="Arial"/>
              <a:buChar char="○"/>
            </a:pPr>
            <a:r>
              <a:rPr b="0" lang="en-US" sz="1400" spc="-1" strike="noStrike">
                <a:solidFill>
                  <a:srgbClr val="595959"/>
                </a:solidFill>
                <a:latin typeface="Arial"/>
                <a:ea typeface="Arial"/>
              </a:rPr>
              <a:t>Number of points</a:t>
            </a:r>
            <a:endParaRPr b="0" lang="en-US" sz="1400" spc="-1" strike="noStrike">
              <a:latin typeface="Arial"/>
            </a:endParaRPr>
          </a:p>
          <a:p>
            <a:pPr lvl="1" marL="914400" indent="-316440">
              <a:lnSpc>
                <a:spcPct val="115000"/>
              </a:lnSpc>
              <a:buClr>
                <a:srgbClr val="595959"/>
              </a:buClr>
              <a:buFont typeface="Arial"/>
              <a:buChar char="○"/>
            </a:pPr>
            <a:r>
              <a:rPr b="0" lang="en-US" sz="1400" spc="-1" strike="noStrike">
                <a:solidFill>
                  <a:srgbClr val="595959"/>
                </a:solidFill>
                <a:latin typeface="Arial"/>
                <a:ea typeface="Arial"/>
              </a:rPr>
              <a:t>Time remaining</a:t>
            </a:r>
            <a:endParaRPr b="0" lang="en-US" sz="14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8" name="Picture 4" descr=""/>
          <p:cNvPicPr/>
          <p:nvPr/>
        </p:nvPicPr>
        <p:blipFill>
          <a:blip r:embed="rId1"/>
          <a:stretch/>
        </p:blipFill>
        <p:spPr>
          <a:xfrm>
            <a:off x="857880" y="19800"/>
            <a:ext cx="7559280" cy="5193360"/>
          </a:xfrm>
          <a:prstGeom prst="rect">
            <a:avLst/>
          </a:prstGeom>
          <a:ln>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9" name="CustomShape 1"/>
          <p:cNvSpPr/>
          <p:nvPr/>
        </p:nvSpPr>
        <p:spPr>
          <a:xfrm>
            <a:off x="311760" y="444960"/>
            <a:ext cx="8519400" cy="571680"/>
          </a:xfrm>
          <a:prstGeom prst="rect">
            <a:avLst/>
          </a:prstGeom>
          <a:noFill/>
          <a:ln>
            <a:noFill/>
          </a:ln>
        </p:spPr>
        <p:style>
          <a:lnRef idx="0"/>
          <a:fillRef idx="0"/>
          <a:effectRef idx="0"/>
          <a:fontRef idx="minor"/>
        </p:style>
        <p:txBody>
          <a:bodyPr lIns="90000" rIns="90000" tIns="91440" bIns="91440">
            <a:normAutofit fontScale="97000"/>
          </a:bodyPr>
          <a:p>
            <a:pPr>
              <a:lnSpc>
                <a:spcPct val="100000"/>
              </a:lnSpc>
            </a:pPr>
            <a:r>
              <a:rPr b="0" lang="en-US" sz="2800" spc="-1" strike="noStrike">
                <a:solidFill>
                  <a:srgbClr val="000000"/>
                </a:solidFill>
                <a:latin typeface="Arial"/>
                <a:ea typeface="Arial"/>
              </a:rPr>
              <a:t>Random Selection</a:t>
            </a:r>
            <a:endParaRPr b="0" lang="en-US" sz="2800" spc="-1" strike="noStrike">
              <a:latin typeface="Arial"/>
            </a:endParaRPr>
          </a:p>
        </p:txBody>
      </p:sp>
      <p:sp>
        <p:nvSpPr>
          <p:cNvPr id="170" name="CustomShape 2"/>
          <p:cNvSpPr/>
          <p:nvPr/>
        </p:nvSpPr>
        <p:spPr>
          <a:xfrm>
            <a:off x="561960" y="1549800"/>
            <a:ext cx="6262560" cy="82116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2400" spc="-1" strike="noStrike">
                <a:solidFill>
                  <a:srgbClr val="000000"/>
                </a:solidFill>
                <a:latin typeface="Arial"/>
                <a:ea typeface="Arial"/>
              </a:rPr>
              <a:t>The phrase to be typed is randomly selected </a:t>
            </a:r>
            <a:endParaRPr b="0" lang="en-US" sz="2400" spc="-1" strike="noStrike">
              <a:latin typeface="Arial"/>
            </a:endParaRPr>
          </a:p>
          <a:p>
            <a:pPr>
              <a:lnSpc>
                <a:spcPct val="100000"/>
              </a:lnSpc>
            </a:pPr>
            <a:r>
              <a:rPr b="0" lang="en-US" sz="2400" spc="-1" strike="noStrike">
                <a:solidFill>
                  <a:srgbClr val="000000"/>
                </a:solidFill>
                <a:latin typeface="Arial"/>
                <a:ea typeface="Arial"/>
              </a:rPr>
              <a:t>from a list of phrases provided.</a:t>
            </a:r>
            <a:endParaRPr b="0" lang="en-US" sz="2400" spc="-1" strike="noStrike">
              <a:latin typeface="Arial"/>
            </a:endParaRPr>
          </a:p>
        </p:txBody>
      </p:sp>
      <p:sp>
        <p:nvSpPr>
          <p:cNvPr id="171" name="CustomShape 3"/>
          <p:cNvSpPr/>
          <p:nvPr/>
        </p:nvSpPr>
        <p:spPr>
          <a:xfrm>
            <a:off x="2819160" y="3463560"/>
            <a:ext cx="5343840" cy="45540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en-US" sz="2400" spc="-1" strike="noStrike">
                <a:solidFill>
                  <a:srgbClr val="000000"/>
                </a:solidFill>
                <a:latin typeface="Arial"/>
                <a:ea typeface="Arial"/>
              </a:rPr>
              <a:t>We need a random number generator.</a:t>
            </a:r>
            <a:endParaRPr b="0" lang="en-US" sz="2400" spc="-1" strike="noStrike">
              <a:latin typeface="Arial"/>
            </a:endParaRPr>
          </a:p>
        </p:txBody>
      </p:sp>
    </p:spTree>
  </p:cSld>
  <mc:AlternateContent>
    <mc:Choice Requires="p14">
      <p:transition spd="slow" p14:dur="2000"/>
    </mc:Choice>
    <mc:Fallback>
      <p:transition spd="slow"/>
    </mc:Fallback>
  </mc:AlternateContent>
  <p:timing>
    <p:tnLst>
      <p:par>
        <p:cTn id="7" dur="indefinite" restart="never" nodeType="tmRoot">
          <p:childTnLst>
            <p:seq>
              <p:cTn id="8" dur="indefinite" nodeType="mainSeq">
                <p:childTnLst>
                  <p:par>
                    <p:cTn id="9" fill="hold">
                      <p:stCondLst>
                        <p:cond delay="indefinite"/>
                      </p:stCondLst>
                      <p:childTnLst>
                        <p:par>
                          <p:cTn id="10" fill="hold">
                            <p:stCondLst>
                              <p:cond delay="0"/>
                            </p:stCondLst>
                            <p:childTnLst>
                              <p:par>
                                <p:cTn id="11" nodeType="clickEffect" fill="hold" presetClass="entr" presetID="1">
                                  <p:stCondLst>
                                    <p:cond delay="0"/>
                                  </p:stCondLst>
                                  <p:childTnLst>
                                    <p:set>
                                      <p:cBhvr>
                                        <p:cTn id="12" dur="1" fill="hold">
                                          <p:stCondLst>
                                            <p:cond delay="0"/>
                                          </p:stCondLst>
                                        </p:cTn>
                                        <p:tgtEl>
                                          <p:spTgt spid="17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fill="hold" presetClass="entr" presetID="1">
                                  <p:stCondLst>
                                    <p:cond delay="0"/>
                                  </p:stCondLst>
                                  <p:childTnLst>
                                    <p:set>
                                      <p:cBhvr>
                                        <p:cTn id="16" dur="1" fill="hold">
                                          <p:stCondLst>
                                            <p:cond delay="0"/>
                                          </p:stCondLst>
                                        </p:cTn>
                                        <p:tgtEl>
                                          <p:spTgt spid="17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2" name="CustomShape 1"/>
          <p:cNvSpPr/>
          <p:nvPr/>
        </p:nvSpPr>
        <p:spPr>
          <a:xfrm>
            <a:off x="311760" y="444960"/>
            <a:ext cx="8519400" cy="571680"/>
          </a:xfrm>
          <a:prstGeom prst="rect">
            <a:avLst/>
          </a:prstGeom>
          <a:noFill/>
          <a:ln>
            <a:noFill/>
          </a:ln>
        </p:spPr>
        <p:style>
          <a:lnRef idx="0"/>
          <a:fillRef idx="0"/>
          <a:effectRef idx="0"/>
          <a:fontRef idx="minor"/>
        </p:style>
        <p:txBody>
          <a:bodyPr lIns="90000" rIns="90000" tIns="91440" bIns="91440">
            <a:normAutofit fontScale="97000"/>
          </a:bodyPr>
          <a:p>
            <a:pPr>
              <a:lnSpc>
                <a:spcPct val="100000"/>
              </a:lnSpc>
              <a:tabLst>
                <a:tab algn="l" pos="0"/>
              </a:tabLst>
            </a:pPr>
            <a:r>
              <a:rPr b="0" lang="en" sz="2800" spc="-1" strike="noStrike">
                <a:solidFill>
                  <a:srgbClr val="000000"/>
                </a:solidFill>
                <a:latin typeface="Arial"/>
                <a:ea typeface="Arial"/>
              </a:rPr>
              <a:t>Linear Congruential Generator</a:t>
            </a:r>
            <a:endParaRPr b="0" lang="en-US" sz="2800" spc="-1" strike="noStrike">
              <a:latin typeface="Arial"/>
            </a:endParaRPr>
          </a:p>
        </p:txBody>
      </p:sp>
      <p:pic>
        <p:nvPicPr>
          <p:cNvPr id="173" name="Google Shape;68;p15" descr=""/>
          <p:cNvPicPr/>
          <p:nvPr/>
        </p:nvPicPr>
        <p:blipFill>
          <a:blip r:embed="rId1"/>
          <a:stretch/>
        </p:blipFill>
        <p:spPr>
          <a:xfrm>
            <a:off x="1164600" y="1405440"/>
            <a:ext cx="6909840" cy="2732400"/>
          </a:xfrm>
          <a:prstGeom prst="rect">
            <a:avLst/>
          </a:prstGeom>
          <a:ln>
            <a:noFill/>
          </a:ln>
        </p:spPr>
      </p:pic>
      <p:sp>
        <p:nvSpPr>
          <p:cNvPr id="174" name="CustomShape 2"/>
          <p:cNvSpPr/>
          <p:nvPr/>
        </p:nvSpPr>
        <p:spPr>
          <a:xfrm>
            <a:off x="3330360" y="1212840"/>
            <a:ext cx="2347560" cy="151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175" name="CustomShape 3"/>
          <p:cNvSpPr/>
          <p:nvPr/>
        </p:nvSpPr>
        <p:spPr>
          <a:xfrm>
            <a:off x="282960" y="1816200"/>
            <a:ext cx="2347560" cy="151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176" name="CustomShape 4"/>
          <p:cNvSpPr/>
          <p:nvPr/>
        </p:nvSpPr>
        <p:spPr>
          <a:xfrm rot="21069000">
            <a:off x="2866680" y="3158280"/>
            <a:ext cx="1098720" cy="151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177" name="CustomShape 5"/>
          <p:cNvSpPr/>
          <p:nvPr/>
        </p:nvSpPr>
        <p:spPr>
          <a:xfrm rot="1386600">
            <a:off x="5388840" y="3260880"/>
            <a:ext cx="1334520" cy="111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178" name="CustomShape 6"/>
          <p:cNvSpPr/>
          <p:nvPr/>
        </p:nvSpPr>
        <p:spPr>
          <a:xfrm>
            <a:off x="6678360" y="1968480"/>
            <a:ext cx="1608120" cy="1205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Tree>
  </p:cSld>
  <mc:AlternateContent>
    <mc:Choice Requires="p14">
      <p:transition spd="slow" p14:dur="2000"/>
    </mc:Choice>
    <mc:Fallback>
      <p:transition spd="slow"/>
    </mc:Fallback>
  </mc:AlternateContent>
  <p:timing>
    <p:tnLst>
      <p:par>
        <p:cTn id="17" dur="indefinite" restart="never" nodeType="tmRoot">
          <p:childTnLst>
            <p:seq>
              <p:cTn id="18" dur="indefinite" nodeType="mainSeq">
                <p:childTnLst>
                  <p:par>
                    <p:cTn id="19" fill="hold">
                      <p:stCondLst>
                        <p:cond delay="indefinite"/>
                      </p:stCondLst>
                      <p:childTnLst>
                        <p:par>
                          <p:cTn id="20" fill="hold">
                            <p:stCondLst>
                              <p:cond delay="0"/>
                            </p:stCondLst>
                            <p:childTnLst>
                              <p:par>
                                <p:cTn id="21" nodeType="clickEffect" fill="hold" presetClass="exit" presetID="1">
                                  <p:stCondLst>
                                    <p:cond delay="0"/>
                                  </p:stCondLst>
                                  <p:childTnLst>
                                    <p:set>
                                      <p:cBhvr>
                                        <p:cTn id="22" dur="1" fill="hold">
                                          <p:stCondLst>
                                            <p:cond delay="0"/>
                                          </p:stCondLst>
                                        </p:cTn>
                                        <p:tgtEl>
                                          <p:spTgt spid="17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nodeType="clickEffect" fill="hold" presetClass="exit" presetID="1">
                                  <p:stCondLst>
                                    <p:cond delay="0"/>
                                  </p:stCondLst>
                                  <p:childTnLst>
                                    <p:set>
                                      <p:cBhvr>
                                        <p:cTn id="26" dur="1" fill="hold">
                                          <p:stCondLst>
                                            <p:cond delay="0"/>
                                          </p:stCondLst>
                                        </p:cTn>
                                        <p:tgtEl>
                                          <p:spTgt spid="17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nodeType="clickEffect" fill="hold" presetClass="exit" presetID="1">
                                  <p:stCondLst>
                                    <p:cond delay="0"/>
                                  </p:stCondLst>
                                  <p:childTnLst>
                                    <p:set>
                                      <p:cBhvr>
                                        <p:cTn id="30" dur="1" fill="hold">
                                          <p:stCondLst>
                                            <p:cond delay="0"/>
                                          </p:stCondLst>
                                        </p:cTn>
                                        <p:tgtEl>
                                          <p:spTgt spid="17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nodeType="clickEffect" fill="hold" presetClass="exit" presetID="1">
                                  <p:stCondLst>
                                    <p:cond delay="0"/>
                                  </p:stCondLst>
                                  <p:childTnLst>
                                    <p:set>
                                      <p:cBhvr>
                                        <p:cTn id="34" dur="1" fill="hold">
                                          <p:stCondLst>
                                            <p:cond delay="0"/>
                                          </p:stCondLst>
                                        </p:cTn>
                                        <p:tgtEl>
                                          <p:spTgt spid="17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nodeType="clickEffect" fill="hold" presetClass="exit" presetID="1">
                                  <p:stCondLst>
                                    <p:cond delay="0"/>
                                  </p:stCondLst>
                                  <p:childTnLst>
                                    <p:set>
                                      <p:cBhvr>
                                        <p:cTn id="38" dur="1" fill="hold">
                                          <p:stCondLst>
                                            <p:cond delay="0"/>
                                          </p:stCondLst>
                                        </p:cTn>
                                        <p:tgtEl>
                                          <p:spTgt spid="17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9" name="CustomShape 1"/>
          <p:cNvSpPr/>
          <p:nvPr/>
        </p:nvSpPr>
        <p:spPr>
          <a:xfrm>
            <a:off x="311760" y="444960"/>
            <a:ext cx="8519400" cy="571680"/>
          </a:xfrm>
          <a:prstGeom prst="rect">
            <a:avLst/>
          </a:prstGeom>
          <a:noFill/>
          <a:ln>
            <a:noFill/>
          </a:ln>
        </p:spPr>
        <p:style>
          <a:lnRef idx="0"/>
          <a:fillRef idx="0"/>
          <a:effectRef idx="0"/>
          <a:fontRef idx="minor"/>
        </p:style>
        <p:txBody>
          <a:bodyPr lIns="90000" rIns="90000" tIns="91440" bIns="91440">
            <a:normAutofit fontScale="97000"/>
          </a:bodyPr>
          <a:p>
            <a:pPr>
              <a:lnSpc>
                <a:spcPct val="100000"/>
              </a:lnSpc>
              <a:tabLst>
                <a:tab algn="l" pos="0"/>
              </a:tabLst>
            </a:pPr>
            <a:r>
              <a:rPr b="0" lang="en" sz="2800" spc="-1" strike="noStrike">
                <a:solidFill>
                  <a:srgbClr val="000000"/>
                </a:solidFill>
                <a:latin typeface="Arial"/>
                <a:ea typeface="Arial"/>
              </a:rPr>
              <a:t>Linear Congruential Generator Example</a:t>
            </a:r>
            <a:endParaRPr b="0" lang="en-US" sz="2800" spc="-1" strike="noStrike">
              <a:latin typeface="Arial"/>
            </a:endParaRPr>
          </a:p>
        </p:txBody>
      </p:sp>
      <p:sp>
        <p:nvSpPr>
          <p:cNvPr id="180" name="CustomShape 2"/>
          <p:cNvSpPr/>
          <p:nvPr/>
        </p:nvSpPr>
        <p:spPr>
          <a:xfrm>
            <a:off x="311760" y="2163240"/>
            <a:ext cx="4692240" cy="2979360"/>
          </a:xfrm>
          <a:prstGeom prst="rect">
            <a:avLst/>
          </a:prstGeom>
          <a:noFill/>
          <a:ln>
            <a:noFill/>
          </a:ln>
        </p:spPr>
        <p:style>
          <a:lnRef idx="0"/>
          <a:fillRef idx="0"/>
          <a:effectRef idx="0"/>
          <a:fontRef idx="minor"/>
        </p:style>
        <p:txBody>
          <a:bodyPr lIns="90000" rIns="90000" tIns="91440" bIns="91440">
            <a:normAutofit/>
          </a:bodyPr>
          <a:p>
            <a:pPr>
              <a:lnSpc>
                <a:spcPct val="115000"/>
              </a:lnSpc>
              <a:tabLst>
                <a:tab algn="l" pos="0"/>
              </a:tabLst>
            </a:pPr>
            <a:r>
              <a:rPr b="0" lang="en" sz="1800" spc="-1" strike="noStrike">
                <a:solidFill>
                  <a:srgbClr val="595959"/>
                </a:solidFill>
                <a:latin typeface="Arial"/>
                <a:ea typeface="Arial"/>
              </a:rPr>
              <a:t>a = 5</a:t>
            </a:r>
            <a:endParaRPr b="0" lang="en-US" sz="1800" spc="-1" strike="noStrike">
              <a:latin typeface="Arial"/>
            </a:endParaRPr>
          </a:p>
          <a:p>
            <a:pPr>
              <a:lnSpc>
                <a:spcPct val="115000"/>
              </a:lnSpc>
              <a:spcBef>
                <a:spcPts val="1199"/>
              </a:spcBef>
              <a:tabLst>
                <a:tab algn="l" pos="0"/>
              </a:tabLst>
            </a:pPr>
            <a:r>
              <a:rPr b="0" lang="en" sz="1800" spc="-1" strike="noStrike">
                <a:solidFill>
                  <a:srgbClr val="595959"/>
                </a:solidFill>
                <a:latin typeface="Arial"/>
                <a:ea typeface="Arial"/>
              </a:rPr>
              <a:t>X0 = 4</a:t>
            </a:r>
            <a:endParaRPr b="0" lang="en-US" sz="1800" spc="-1" strike="noStrike">
              <a:latin typeface="Arial"/>
            </a:endParaRPr>
          </a:p>
          <a:p>
            <a:pPr>
              <a:lnSpc>
                <a:spcPct val="115000"/>
              </a:lnSpc>
              <a:spcBef>
                <a:spcPts val="1199"/>
              </a:spcBef>
              <a:tabLst>
                <a:tab algn="l" pos="0"/>
              </a:tabLst>
            </a:pPr>
            <a:r>
              <a:rPr b="0" lang="en" sz="1800" spc="-1" strike="noStrike">
                <a:solidFill>
                  <a:srgbClr val="595959"/>
                </a:solidFill>
                <a:latin typeface="Arial"/>
                <a:ea typeface="Arial"/>
              </a:rPr>
              <a:t>c = 13            </a:t>
            </a:r>
            <a:endParaRPr b="0" lang="en-US" sz="1800" spc="-1" strike="noStrike">
              <a:latin typeface="Arial"/>
            </a:endParaRPr>
          </a:p>
          <a:p>
            <a:pPr>
              <a:lnSpc>
                <a:spcPct val="115000"/>
              </a:lnSpc>
              <a:spcBef>
                <a:spcPts val="1199"/>
              </a:spcBef>
              <a:tabLst>
                <a:tab algn="l" pos="0"/>
              </a:tabLst>
            </a:pPr>
            <a:r>
              <a:rPr b="0" lang="en" sz="1800" spc="-1" strike="noStrike">
                <a:solidFill>
                  <a:srgbClr val="595959"/>
                </a:solidFill>
                <a:latin typeface="Arial"/>
                <a:ea typeface="Arial"/>
              </a:rPr>
              <a:t>m = 5       </a:t>
            </a:r>
            <a:endParaRPr b="0" lang="en-US" sz="1800" spc="-1" strike="noStrike">
              <a:latin typeface="Arial"/>
            </a:endParaRPr>
          </a:p>
          <a:p>
            <a:pPr>
              <a:lnSpc>
                <a:spcPct val="115000"/>
              </a:lnSpc>
              <a:spcBef>
                <a:spcPts val="1199"/>
              </a:spcBef>
              <a:tabLst>
                <a:tab algn="l" pos="0"/>
              </a:tabLst>
            </a:pPr>
            <a:r>
              <a:rPr b="0" lang="en-CA" sz="1800" spc="-1" strike="noStrike">
                <a:solidFill>
                  <a:srgbClr val="595959"/>
                </a:solidFill>
                <a:latin typeface="Arial"/>
                <a:ea typeface="Arial"/>
              </a:rPr>
              <a:t>X1 = ( ( 5 * 4 ) + 13 ) % 5</a:t>
            </a:r>
            <a:r>
              <a:rPr b="0" lang="en" sz="1800" spc="-1" strike="noStrike">
                <a:solidFill>
                  <a:srgbClr val="595959"/>
                </a:solidFill>
                <a:latin typeface="Arial"/>
                <a:ea typeface="Arial"/>
              </a:rPr>
              <a:t>  =   3</a:t>
            </a:r>
            <a:endParaRPr b="0" lang="en-US" sz="1800" spc="-1" strike="noStrike">
              <a:latin typeface="Arial"/>
            </a:endParaRPr>
          </a:p>
          <a:p>
            <a:pPr>
              <a:lnSpc>
                <a:spcPct val="115000"/>
              </a:lnSpc>
              <a:spcBef>
                <a:spcPts val="1199"/>
              </a:spcBef>
              <a:tabLst>
                <a:tab algn="l" pos="0"/>
              </a:tabLst>
            </a:pPr>
            <a:r>
              <a:rPr b="0" lang="en-CA" sz="1800" spc="-1" strike="noStrike">
                <a:solidFill>
                  <a:srgbClr val="595959"/>
                </a:solidFill>
                <a:latin typeface="Arial"/>
                <a:ea typeface="Arial"/>
              </a:rPr>
              <a:t>X2 = ( ( 5 * 6 ) + 13 ) % 5  =   ?</a:t>
            </a:r>
            <a:endParaRPr b="0" lang="en-US" sz="1800" spc="-1" strike="noStrike">
              <a:latin typeface="Arial"/>
            </a:endParaRPr>
          </a:p>
          <a:p>
            <a:pPr>
              <a:lnSpc>
                <a:spcPct val="115000"/>
              </a:lnSpc>
              <a:spcBef>
                <a:spcPts val="1199"/>
              </a:spcBef>
              <a:tabLst>
                <a:tab algn="l" pos="0"/>
              </a:tabLst>
            </a:pPr>
            <a:endParaRPr b="0" lang="en-US" sz="1800" spc="-1" strike="noStrike">
              <a:latin typeface="Arial"/>
            </a:endParaRPr>
          </a:p>
          <a:p>
            <a:pPr>
              <a:lnSpc>
                <a:spcPct val="115000"/>
              </a:lnSpc>
              <a:spcBef>
                <a:spcPts val="1199"/>
              </a:spcBef>
              <a:tabLst>
                <a:tab algn="l" pos="0"/>
              </a:tabLst>
            </a:pPr>
            <a:endParaRPr b="0" lang="en-US" sz="1800" spc="-1" strike="noStrike">
              <a:latin typeface="Arial"/>
            </a:endParaRPr>
          </a:p>
        </p:txBody>
      </p:sp>
      <p:pic>
        <p:nvPicPr>
          <p:cNvPr id="181" name="Google Shape;68;p15" descr=""/>
          <p:cNvPicPr/>
          <p:nvPr/>
        </p:nvPicPr>
        <p:blipFill>
          <a:blip r:embed="rId1"/>
          <a:stretch/>
        </p:blipFill>
        <p:spPr>
          <a:xfrm>
            <a:off x="3080520" y="1284120"/>
            <a:ext cx="5473440" cy="2072880"/>
          </a:xfrm>
          <a:prstGeom prst="rect">
            <a:avLst/>
          </a:prstGeom>
          <a:ln>
            <a:noFill/>
          </a:ln>
        </p:spPr>
      </p:pic>
      <p:sp>
        <p:nvSpPr>
          <p:cNvPr id="182" name="CustomShape 3"/>
          <p:cNvSpPr/>
          <p:nvPr/>
        </p:nvSpPr>
        <p:spPr>
          <a:xfrm>
            <a:off x="4576320" y="3962520"/>
            <a:ext cx="3170520" cy="302760"/>
          </a:xfrm>
          <a:prstGeom prst="rect">
            <a:avLst/>
          </a:prstGeom>
          <a:noFill/>
          <a:ln>
            <a:noFill/>
          </a:ln>
        </p:spPr>
        <p:style>
          <a:lnRef idx="0"/>
          <a:fillRef idx="0"/>
          <a:effectRef idx="0"/>
          <a:fontRef idx="minor"/>
        </p:style>
      </p:sp>
    </p:spTree>
  </p:cSld>
  <mc:AlternateContent>
    <mc:Choice Requires="p14">
      <p:transition spd="slow" p14:dur="2000"/>
    </mc:Choice>
    <mc:Fallback>
      <p:transition spd="slow"/>
    </mc:Fallback>
  </mc:AlternateContent>
  <p:timing>
    <p:tnLst>
      <p:par>
        <p:cTn id="39" dur="indefinite" restart="never" nodeType="tmRoot">
          <p:childTnLst>
            <p:seq>
              <p:cTn id="40" dur="indefinite" nodeType="mainSeq">
                <p:childTnLst>
                  <p:par>
                    <p:cTn id="41" fill="hold">
                      <p:stCondLst>
                        <p:cond delay="indefinite"/>
                      </p:stCondLst>
                      <p:childTnLst>
                        <p:par>
                          <p:cTn id="42" fill="hold">
                            <p:stCondLst>
                              <p:cond delay="0"/>
                            </p:stCondLst>
                            <p:childTnLst>
                              <p:par>
                                <p:cTn id="43" nodeType="clickEffect" fill="hold" presetClass="entr" presetID="1">
                                  <p:stCondLst>
                                    <p:cond delay="0"/>
                                  </p:stCondLst>
                                  <p:childTnLst>
                                    <p:set>
                                      <p:cBhvr>
                                        <p:cTn id="44" dur="1" fill="hold">
                                          <p:stCondLst>
                                            <p:cond delay="0"/>
                                          </p:stCondLst>
                                        </p:cTn>
                                        <p:tgtEl>
                                          <p:spTgt spid="180">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nodeType="clickEffect" fill="hold" presetClass="entr" presetID="1">
                                  <p:stCondLst>
                                    <p:cond delay="0"/>
                                  </p:stCondLst>
                                  <p:childTnLst>
                                    <p:set>
                                      <p:cBhvr>
                                        <p:cTn id="48" dur="1" fill="hold">
                                          <p:stCondLst>
                                            <p:cond delay="0"/>
                                          </p:stCondLst>
                                        </p:cTn>
                                        <p:tgtEl>
                                          <p:spTgt spid="180">
                                            <p:txEl>
                                              <p:pRg st="1" end="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nodeType="clickEffect" fill="hold" presetClass="entr" presetID="1">
                                  <p:stCondLst>
                                    <p:cond delay="0"/>
                                  </p:stCondLst>
                                  <p:childTnLst>
                                    <p:set>
                                      <p:cBhvr>
                                        <p:cTn id="52" dur="1" fill="hold">
                                          <p:stCondLst>
                                            <p:cond delay="0"/>
                                          </p:stCondLst>
                                        </p:cTn>
                                        <p:tgtEl>
                                          <p:spTgt spid="180">
                                            <p:txEl>
                                              <p:pRg st="2" end="2"/>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nodeType="clickEffect" fill="hold" presetClass="entr" presetID="1">
                                  <p:stCondLst>
                                    <p:cond delay="0"/>
                                  </p:stCondLst>
                                  <p:childTnLst>
                                    <p:set>
                                      <p:cBhvr>
                                        <p:cTn id="56" dur="1" fill="hold">
                                          <p:stCondLst>
                                            <p:cond delay="0"/>
                                          </p:stCondLst>
                                        </p:cTn>
                                        <p:tgtEl>
                                          <p:spTgt spid="180">
                                            <p:txEl>
                                              <p:pRg st="3" end="3"/>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nodeType="clickEffect" fill="hold" presetClass="entr" presetID="1">
                                  <p:stCondLst>
                                    <p:cond delay="0"/>
                                  </p:stCondLst>
                                  <p:childTnLst>
                                    <p:set>
                                      <p:cBhvr>
                                        <p:cTn id="60" dur="1" fill="hold">
                                          <p:stCondLst>
                                            <p:cond delay="0"/>
                                          </p:stCondLst>
                                        </p:cTn>
                                        <p:tgtEl>
                                          <p:spTgt spid="180">
                                            <p:txEl>
                                              <p:pRg st="4" end="4"/>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nodeType="clickEffect" fill="hold" presetClass="entr" presetID="1">
                                  <p:stCondLst>
                                    <p:cond delay="0"/>
                                  </p:stCondLst>
                                  <p:childTnLst>
                                    <p:set>
                                      <p:cBhvr>
                                        <p:cTn id="64" dur="1" fill="hold">
                                          <p:stCondLst>
                                            <p:cond delay="0"/>
                                          </p:stCondLst>
                                        </p:cTn>
                                        <p:tgtEl>
                                          <p:spTgt spid="180">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3" name="CustomShape 1"/>
          <p:cNvSpPr/>
          <p:nvPr/>
        </p:nvSpPr>
        <p:spPr>
          <a:xfrm>
            <a:off x="311760" y="444960"/>
            <a:ext cx="8519400" cy="571680"/>
          </a:xfrm>
          <a:prstGeom prst="rect">
            <a:avLst/>
          </a:prstGeom>
          <a:noFill/>
          <a:ln>
            <a:noFill/>
          </a:ln>
        </p:spPr>
        <p:style>
          <a:lnRef idx="0"/>
          <a:fillRef idx="0"/>
          <a:effectRef idx="0"/>
          <a:fontRef idx="minor"/>
        </p:style>
        <p:txBody>
          <a:bodyPr lIns="90000" rIns="90000" tIns="91440" bIns="91440">
            <a:normAutofit fontScale="97000"/>
          </a:bodyPr>
          <a:p>
            <a:pPr>
              <a:lnSpc>
                <a:spcPct val="100000"/>
              </a:lnSpc>
              <a:tabLst>
                <a:tab algn="l" pos="0"/>
              </a:tabLst>
            </a:pPr>
            <a:r>
              <a:rPr b="0" lang="en" sz="2800" spc="-1" strike="noStrike">
                <a:solidFill>
                  <a:srgbClr val="000000"/>
                </a:solidFill>
                <a:latin typeface="Arial"/>
                <a:ea typeface="Arial"/>
              </a:rPr>
              <a:t>Exceptions/Interruptions</a:t>
            </a:r>
            <a:endParaRPr b="0" lang="en-US" sz="2800" spc="-1" strike="noStrike">
              <a:latin typeface="Arial"/>
            </a:endParaRPr>
          </a:p>
        </p:txBody>
      </p:sp>
      <p:sp>
        <p:nvSpPr>
          <p:cNvPr id="184" name="CustomShape 2"/>
          <p:cNvSpPr/>
          <p:nvPr/>
        </p:nvSpPr>
        <p:spPr>
          <a:xfrm>
            <a:off x="311760" y="1152360"/>
            <a:ext cx="8519400" cy="3415320"/>
          </a:xfrm>
          <a:prstGeom prst="rect">
            <a:avLst/>
          </a:prstGeom>
          <a:noFill/>
          <a:ln>
            <a:noFill/>
          </a:ln>
        </p:spPr>
        <p:style>
          <a:lnRef idx="0"/>
          <a:fillRef idx="0"/>
          <a:effectRef idx="0"/>
          <a:fontRef idx="minor"/>
        </p:style>
        <p:txBody>
          <a:bodyPr lIns="90000" rIns="90000" tIns="91440" bIns="91440">
            <a:normAutofit/>
          </a:bodyPr>
          <a:p>
            <a:pPr marL="457200" indent="-342000">
              <a:lnSpc>
                <a:spcPct val="115000"/>
              </a:lnSpc>
              <a:buClr>
                <a:srgbClr val="595959"/>
              </a:buClr>
              <a:buFont typeface="Arial"/>
              <a:buChar char="●"/>
            </a:pPr>
            <a:r>
              <a:rPr b="0" lang="en" sz="1800" spc="-1" strike="noStrike">
                <a:solidFill>
                  <a:srgbClr val="000000"/>
                </a:solidFill>
                <a:latin typeface="Arial"/>
                <a:ea typeface="Arial"/>
              </a:rPr>
              <a:t>Enable interrupts for both the timer and the keyboard</a:t>
            </a:r>
            <a:endParaRPr b="0" lang="en-US" sz="1800" spc="-1" strike="noStrike">
              <a:latin typeface="Arial"/>
            </a:endParaRPr>
          </a:p>
          <a:p>
            <a:pPr marL="457200" indent="-342000">
              <a:lnSpc>
                <a:spcPct val="115000"/>
              </a:lnSpc>
              <a:buClr>
                <a:srgbClr val="595959"/>
              </a:buClr>
              <a:buFont typeface="Arial"/>
              <a:buChar char="●"/>
            </a:pPr>
            <a:r>
              <a:rPr b="0" lang="en" sz="1800" spc="-1" strike="noStrike">
                <a:solidFill>
                  <a:srgbClr val="000000"/>
                </a:solidFill>
                <a:latin typeface="Arial"/>
                <a:ea typeface="Arial"/>
              </a:rPr>
              <a:t>Create an exception handler </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5" name="CustomShape 1"/>
          <p:cNvSpPr/>
          <p:nvPr/>
        </p:nvSpPr>
        <p:spPr>
          <a:xfrm>
            <a:off x="311760" y="444960"/>
            <a:ext cx="8519400" cy="571680"/>
          </a:xfrm>
          <a:prstGeom prst="rect">
            <a:avLst/>
          </a:prstGeom>
          <a:noFill/>
          <a:ln>
            <a:noFill/>
          </a:ln>
        </p:spPr>
        <p:style>
          <a:lnRef idx="0"/>
          <a:fillRef idx="0"/>
          <a:effectRef idx="0"/>
          <a:fontRef idx="minor"/>
        </p:style>
        <p:txBody>
          <a:bodyPr lIns="90000" rIns="90000" tIns="91440" bIns="91440">
            <a:normAutofit fontScale="97000"/>
          </a:bodyPr>
          <a:p>
            <a:pPr>
              <a:lnSpc>
                <a:spcPct val="100000"/>
              </a:lnSpc>
              <a:tabLst>
                <a:tab algn="l" pos="0"/>
              </a:tabLst>
            </a:pPr>
            <a:r>
              <a:rPr b="0" lang="en" sz="2800" spc="-1" strike="noStrike">
                <a:solidFill>
                  <a:srgbClr val="000000"/>
                </a:solidFill>
                <a:latin typeface="Arial"/>
                <a:ea typeface="Arial"/>
              </a:rPr>
              <a:t>Enable Interrupts</a:t>
            </a:r>
            <a:endParaRPr b="0" lang="en-US" sz="2800" spc="-1" strike="noStrike">
              <a:latin typeface="Arial"/>
            </a:endParaRPr>
          </a:p>
        </p:txBody>
      </p:sp>
      <p:sp>
        <p:nvSpPr>
          <p:cNvPr id="186" name="CustomShape 2"/>
          <p:cNvSpPr/>
          <p:nvPr/>
        </p:nvSpPr>
        <p:spPr>
          <a:xfrm>
            <a:off x="311760" y="1152360"/>
            <a:ext cx="8519400" cy="3415320"/>
          </a:xfrm>
          <a:prstGeom prst="rect">
            <a:avLst/>
          </a:prstGeom>
          <a:noFill/>
          <a:ln>
            <a:noFill/>
          </a:ln>
        </p:spPr>
        <p:style>
          <a:lnRef idx="0"/>
          <a:fillRef idx="0"/>
          <a:effectRef idx="0"/>
          <a:fontRef idx="minor"/>
        </p:style>
        <p:txBody>
          <a:bodyPr lIns="90000" rIns="90000" tIns="91440" bIns="91440">
            <a:normAutofit/>
          </a:bodyPr>
          <a:p>
            <a:pPr marL="285840" indent="-284760">
              <a:lnSpc>
                <a:spcPct val="115000"/>
              </a:lnSpc>
              <a:buClr>
                <a:srgbClr val="595959"/>
              </a:buClr>
              <a:buFont typeface="Arial"/>
              <a:buChar char="●"/>
            </a:pPr>
            <a:r>
              <a:rPr b="0" lang="en" sz="1800" spc="-1" strike="noStrike">
                <a:solidFill>
                  <a:srgbClr val="000000"/>
                </a:solidFill>
                <a:latin typeface="Arial"/>
                <a:ea typeface="Arial"/>
              </a:rPr>
              <a:t>Keyboard:</a:t>
            </a:r>
            <a:endParaRPr b="0" lang="en-US" sz="1800" spc="-1" strike="noStrike">
              <a:latin typeface="Arial"/>
            </a:endParaRPr>
          </a:p>
          <a:p>
            <a:pPr lvl="1" marL="743040" indent="-284760">
              <a:lnSpc>
                <a:spcPct val="115000"/>
              </a:lnSpc>
              <a:buClr>
                <a:srgbClr val="595959"/>
              </a:buClr>
              <a:buFont typeface="Arial"/>
              <a:buChar char="○"/>
            </a:pPr>
            <a:r>
              <a:rPr b="0" lang="en" sz="1400" spc="-1" strike="noStrike">
                <a:solidFill>
                  <a:srgbClr val="000000"/>
                </a:solidFill>
                <a:latin typeface="Arial"/>
                <a:ea typeface="Arial"/>
              </a:rPr>
              <a:t>Keyboard Control - Bit 1 Must be 1 in order for the keyboard to be enabled </a:t>
            </a:r>
            <a:endParaRPr b="0" lang="en-US" sz="1400" spc="-1" strike="noStrike">
              <a:latin typeface="Arial"/>
            </a:endParaRPr>
          </a:p>
          <a:p>
            <a:pPr lvl="2" marL="1200240" indent="-284760">
              <a:lnSpc>
                <a:spcPct val="115000"/>
              </a:lnSpc>
              <a:buClr>
                <a:srgbClr val="595959"/>
              </a:buClr>
              <a:buFont typeface="Arial"/>
              <a:buChar char="■"/>
            </a:pPr>
            <a:r>
              <a:rPr b="0" lang="en" sz="1400" spc="-1" strike="noStrike">
                <a:solidFill>
                  <a:srgbClr val="000000"/>
                </a:solidFill>
                <a:latin typeface="Arial"/>
                <a:ea typeface="Arial"/>
              </a:rPr>
              <a:t>Must be reenabled after every keyboard interrupt</a:t>
            </a:r>
            <a:endParaRPr b="0" lang="en-US" sz="1400" spc="-1" strike="noStrike">
              <a:latin typeface="Arial"/>
            </a:endParaRPr>
          </a:p>
          <a:p>
            <a:pPr lvl="1" marL="743040" indent="-284760">
              <a:lnSpc>
                <a:spcPct val="115000"/>
              </a:lnSpc>
              <a:buClr>
                <a:srgbClr val="595959"/>
              </a:buClr>
              <a:buFont typeface="Arial"/>
              <a:buChar char="○"/>
            </a:pPr>
            <a:r>
              <a:rPr b="0" lang="en" sz="1400" spc="-1" strike="noStrike">
                <a:solidFill>
                  <a:srgbClr val="000000"/>
                </a:solidFill>
                <a:latin typeface="Arial"/>
                <a:ea typeface="Arial"/>
              </a:rPr>
              <a:t>Keyboard Data: Contains the ASCII character after a key is pressed </a:t>
            </a:r>
            <a:endParaRPr b="0" lang="en-US" sz="1400" spc="-1" strike="noStrike">
              <a:latin typeface="Arial"/>
            </a:endParaRPr>
          </a:p>
          <a:p>
            <a:pPr marL="285840" indent="-284760">
              <a:lnSpc>
                <a:spcPct val="115000"/>
              </a:lnSpc>
              <a:buClr>
                <a:srgbClr val="595959"/>
              </a:buClr>
              <a:buFont typeface="Arial"/>
              <a:buChar char="●"/>
            </a:pPr>
            <a:r>
              <a:rPr b="0" lang="en" sz="1800" spc="-1" strike="noStrike">
                <a:solidFill>
                  <a:srgbClr val="000000"/>
                </a:solidFill>
                <a:latin typeface="Arial"/>
                <a:ea typeface="Arial"/>
              </a:rPr>
              <a:t>Timer: </a:t>
            </a:r>
            <a:endParaRPr b="0" lang="en-US" sz="1800" spc="-1" strike="noStrike">
              <a:latin typeface="Arial"/>
            </a:endParaRPr>
          </a:p>
          <a:p>
            <a:pPr lvl="1" marL="743040" indent="-284760">
              <a:lnSpc>
                <a:spcPct val="115000"/>
              </a:lnSpc>
              <a:buClr>
                <a:srgbClr val="595959"/>
              </a:buClr>
              <a:buFont typeface="Arial"/>
              <a:buChar char="○"/>
            </a:pPr>
            <a:r>
              <a:rPr b="0" lang="en" sz="1400" spc="-1" strike="noStrike">
                <a:solidFill>
                  <a:srgbClr val="000000"/>
                </a:solidFill>
                <a:latin typeface="Arial"/>
                <a:ea typeface="Arial"/>
              </a:rPr>
              <a:t>Timer: Contains the current time</a:t>
            </a:r>
            <a:endParaRPr b="0" lang="en-US" sz="1400" spc="-1" strike="noStrike">
              <a:latin typeface="Arial"/>
            </a:endParaRPr>
          </a:p>
          <a:p>
            <a:pPr lvl="1" marL="743040" indent="-284760">
              <a:lnSpc>
                <a:spcPct val="115000"/>
              </a:lnSpc>
              <a:buClr>
                <a:srgbClr val="595959"/>
              </a:buClr>
              <a:buFont typeface="Arial"/>
              <a:buChar char="○"/>
            </a:pPr>
            <a:r>
              <a:rPr b="0" lang="en" sz="1400" spc="-1" strike="noStrike">
                <a:solidFill>
                  <a:srgbClr val="000000"/>
                </a:solidFill>
                <a:latin typeface="Arial"/>
                <a:ea typeface="Arial"/>
              </a:rPr>
              <a:t>TimeCMP: User-specified value. When matched by the timer an interrupt is generated</a:t>
            </a:r>
            <a:endParaRPr b="0" lang="en-US" sz="1400" spc="-1" strike="noStrike">
              <a:latin typeface="Arial"/>
            </a:endParaRPr>
          </a:p>
          <a:p>
            <a:pPr marL="285840" indent="-284760">
              <a:lnSpc>
                <a:spcPct val="115000"/>
              </a:lnSpc>
              <a:buClr>
                <a:srgbClr val="595959"/>
              </a:buClr>
              <a:buFont typeface="Arial"/>
              <a:buChar char="●"/>
            </a:pPr>
            <a:r>
              <a:rPr b="0" lang="en-US" sz="1800" spc="-1" strike="noStrike">
                <a:solidFill>
                  <a:srgbClr val="000000"/>
                </a:solidFill>
                <a:latin typeface="Arial"/>
                <a:ea typeface="Arial"/>
              </a:rPr>
              <a:t>Interruption Control:</a:t>
            </a:r>
            <a:endParaRPr b="0" lang="en-US" sz="1800" spc="-1" strike="noStrike">
              <a:latin typeface="Arial"/>
            </a:endParaRPr>
          </a:p>
          <a:p>
            <a:pPr lvl="1" marL="743040" indent="-284760">
              <a:lnSpc>
                <a:spcPct val="115000"/>
              </a:lnSpc>
              <a:buClr>
                <a:srgbClr val="595959"/>
              </a:buClr>
              <a:buFont typeface="Arial"/>
              <a:buChar char="○"/>
            </a:pPr>
            <a:r>
              <a:rPr b="0" lang="en" sz="1400" spc="-1" strike="noStrike">
                <a:solidFill>
                  <a:srgbClr val="000000"/>
                </a:solidFill>
                <a:latin typeface="Arial"/>
                <a:ea typeface="Arial"/>
              </a:rPr>
              <a:t>Ustatus register: bit 0 must be 1 in order for user interrupts to be allowed</a:t>
            </a:r>
            <a:endParaRPr b="0" lang="en-US" sz="1400" spc="-1" strike="noStrike">
              <a:latin typeface="Arial"/>
            </a:endParaRPr>
          </a:p>
          <a:p>
            <a:pPr lvl="1" marL="743040" indent="-284760">
              <a:lnSpc>
                <a:spcPct val="115000"/>
              </a:lnSpc>
              <a:buClr>
                <a:srgbClr val="595959"/>
              </a:buClr>
              <a:buFont typeface="Arial"/>
              <a:buChar char="○"/>
            </a:pPr>
            <a:r>
              <a:rPr b="0" lang="en" sz="1400" spc="-1" strike="noStrike">
                <a:solidFill>
                  <a:srgbClr val="000000"/>
                </a:solidFill>
                <a:latin typeface="Arial"/>
                <a:ea typeface="Arial"/>
              </a:rPr>
              <a:t>Uie: Bits 4 and 8 must be 1 in order to enable keyboard and timer</a:t>
            </a:r>
            <a:endParaRPr b="0" lang="en-US" sz="1400" spc="-1" strike="noStrike">
              <a:latin typeface="Arial"/>
            </a:endParaRPr>
          </a:p>
        </p:txBody>
      </p:sp>
    </p:spTree>
  </p:cSld>
  <mc:AlternateContent>
    <mc:Choice Requires="p14">
      <p:transition spd="slow" p14:dur="2000"/>
    </mc:Choice>
    <mc:Fallback>
      <p:transition spd="slow"/>
    </mc:Fallback>
  </mc:AlternateContent>
  <p:timing>
    <p:tnLst>
      <p:par>
        <p:cTn id="65" dur="indefinite" restart="never" nodeType="tmRoot">
          <p:childTnLst>
            <p:seq>
              <p:cTn id="66" dur="indefinite" nodeType="mainSeq">
                <p:childTnLst>
                  <p:par>
                    <p:cTn id="67" fill="hold">
                      <p:stCondLst>
                        <p:cond delay="indefinite"/>
                      </p:stCondLst>
                      <p:childTnLst>
                        <p:par>
                          <p:cTn id="68" fill="hold">
                            <p:stCondLst>
                              <p:cond delay="0"/>
                            </p:stCondLst>
                            <p:childTnLst>
                              <p:par>
                                <p:cTn id="69" nodeType="clickEffect" fill="hold" presetClass="entr" presetID="1">
                                  <p:stCondLst>
                                    <p:cond delay="0"/>
                                  </p:stCondLst>
                                  <p:childTnLst>
                                    <p:set>
                                      <p:cBhvr>
                                        <p:cTn id="70" dur="1" fill="hold">
                                          <p:stCondLst>
                                            <p:cond delay="0"/>
                                          </p:stCondLst>
                                        </p:cTn>
                                        <p:tgtEl>
                                          <p:spTgt spid="186">
                                            <p:txEl>
                                              <p:pRg st="0" end="0"/>
                                            </p:txEl>
                                          </p:spTgt>
                                        </p:tgtEl>
                                        <p:attrNameLst>
                                          <p:attrName>style.visibility</p:attrName>
                                        </p:attrNameLst>
                                      </p:cBhvr>
                                      <p:to>
                                        <p:strVal val="visible"/>
                                      </p:to>
                                    </p:set>
                                  </p:childTnLst>
                                </p:cTn>
                              </p:par>
                              <p:par>
                                <p:cTn id="71" nodeType="withEffect" fill="hold" presetClass="entr" presetID="1">
                                  <p:stCondLst>
                                    <p:cond delay="0"/>
                                  </p:stCondLst>
                                  <p:childTnLst>
                                    <p:set>
                                      <p:cBhvr>
                                        <p:cTn id="72" dur="1" fill="hold">
                                          <p:stCondLst>
                                            <p:cond delay="0"/>
                                          </p:stCondLst>
                                        </p:cTn>
                                        <p:tgtEl>
                                          <p:spTgt spid="186">
                                            <p:txEl>
                                              <p:pRg st="1" end="1"/>
                                            </p:txEl>
                                          </p:spTgt>
                                        </p:tgtEl>
                                        <p:attrNameLst>
                                          <p:attrName>style.visibility</p:attrName>
                                        </p:attrNameLst>
                                      </p:cBhvr>
                                      <p:to>
                                        <p:strVal val="visible"/>
                                      </p:to>
                                    </p:set>
                                  </p:childTnLst>
                                </p:cTn>
                              </p:par>
                              <p:par>
                                <p:cTn id="73" nodeType="withEffect" fill="hold" presetClass="entr" presetID="1">
                                  <p:stCondLst>
                                    <p:cond delay="0"/>
                                  </p:stCondLst>
                                  <p:childTnLst>
                                    <p:set>
                                      <p:cBhvr>
                                        <p:cTn id="74" dur="1" fill="hold">
                                          <p:stCondLst>
                                            <p:cond delay="0"/>
                                          </p:stCondLst>
                                        </p:cTn>
                                        <p:tgtEl>
                                          <p:spTgt spid="186">
                                            <p:txEl>
                                              <p:pRg st="2" end="2"/>
                                            </p:txEl>
                                          </p:spTgt>
                                        </p:tgtEl>
                                        <p:attrNameLst>
                                          <p:attrName>style.visibility</p:attrName>
                                        </p:attrNameLst>
                                      </p:cBhvr>
                                      <p:to>
                                        <p:strVal val="visible"/>
                                      </p:to>
                                    </p:set>
                                  </p:childTnLst>
                                </p:cTn>
                              </p:par>
                              <p:par>
                                <p:cTn id="75" nodeType="withEffect" fill="hold" presetClass="entr" presetID="1">
                                  <p:stCondLst>
                                    <p:cond delay="0"/>
                                  </p:stCondLst>
                                  <p:childTnLst>
                                    <p:set>
                                      <p:cBhvr>
                                        <p:cTn id="76" dur="1" fill="hold">
                                          <p:stCondLst>
                                            <p:cond delay="0"/>
                                          </p:stCondLst>
                                        </p:cTn>
                                        <p:tgtEl>
                                          <p:spTgt spid="186">
                                            <p:txEl>
                                              <p:pRg st="3" end="3"/>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nodeType="clickEffect" fill="hold" presetClass="entr" presetID="1">
                                  <p:stCondLst>
                                    <p:cond delay="0"/>
                                  </p:stCondLst>
                                  <p:childTnLst>
                                    <p:set>
                                      <p:cBhvr>
                                        <p:cTn id="80" dur="1" fill="hold">
                                          <p:stCondLst>
                                            <p:cond delay="0"/>
                                          </p:stCondLst>
                                        </p:cTn>
                                        <p:tgtEl>
                                          <p:spTgt spid="186">
                                            <p:txEl>
                                              <p:pRg st="4" end="4"/>
                                            </p:txEl>
                                          </p:spTgt>
                                        </p:tgtEl>
                                        <p:attrNameLst>
                                          <p:attrName>style.visibility</p:attrName>
                                        </p:attrNameLst>
                                      </p:cBhvr>
                                      <p:to>
                                        <p:strVal val="visible"/>
                                      </p:to>
                                    </p:set>
                                  </p:childTnLst>
                                </p:cTn>
                              </p:par>
                              <p:par>
                                <p:cTn id="81" nodeType="withEffect" fill="hold" presetClass="entr" presetID="1">
                                  <p:stCondLst>
                                    <p:cond delay="0"/>
                                  </p:stCondLst>
                                  <p:childTnLst>
                                    <p:set>
                                      <p:cBhvr>
                                        <p:cTn id="82" dur="1" fill="hold">
                                          <p:stCondLst>
                                            <p:cond delay="0"/>
                                          </p:stCondLst>
                                        </p:cTn>
                                        <p:tgtEl>
                                          <p:spTgt spid="186">
                                            <p:txEl>
                                              <p:pRg st="5" end="5"/>
                                            </p:txEl>
                                          </p:spTgt>
                                        </p:tgtEl>
                                        <p:attrNameLst>
                                          <p:attrName>style.visibility</p:attrName>
                                        </p:attrNameLst>
                                      </p:cBhvr>
                                      <p:to>
                                        <p:strVal val="visible"/>
                                      </p:to>
                                    </p:set>
                                  </p:childTnLst>
                                </p:cTn>
                              </p:par>
                              <p:par>
                                <p:cTn id="83" nodeType="withEffect" fill="hold" presetClass="entr" presetID="1">
                                  <p:stCondLst>
                                    <p:cond delay="0"/>
                                  </p:stCondLst>
                                  <p:childTnLst>
                                    <p:set>
                                      <p:cBhvr>
                                        <p:cTn id="84" dur="1" fill="hold">
                                          <p:stCondLst>
                                            <p:cond delay="0"/>
                                          </p:stCondLst>
                                        </p:cTn>
                                        <p:tgtEl>
                                          <p:spTgt spid="186">
                                            <p:txEl>
                                              <p:pRg st="6" end="6"/>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nodeType="clickEffect" fill="hold" presetClass="entr" presetID="1">
                                  <p:stCondLst>
                                    <p:cond delay="0"/>
                                  </p:stCondLst>
                                  <p:childTnLst>
                                    <p:set>
                                      <p:cBhvr>
                                        <p:cTn id="88" dur="1" fill="hold">
                                          <p:stCondLst>
                                            <p:cond delay="0"/>
                                          </p:stCondLst>
                                        </p:cTn>
                                        <p:tgtEl>
                                          <p:spTgt spid="186">
                                            <p:txEl>
                                              <p:pRg st="7" end="7"/>
                                            </p:txEl>
                                          </p:spTgt>
                                        </p:tgtEl>
                                        <p:attrNameLst>
                                          <p:attrName>style.visibility</p:attrName>
                                        </p:attrNameLst>
                                      </p:cBhvr>
                                      <p:to>
                                        <p:strVal val="visible"/>
                                      </p:to>
                                    </p:set>
                                  </p:childTnLst>
                                </p:cTn>
                              </p:par>
                              <p:par>
                                <p:cTn id="89" nodeType="withEffect" fill="hold" presetClass="entr" presetID="1">
                                  <p:stCondLst>
                                    <p:cond delay="0"/>
                                  </p:stCondLst>
                                  <p:childTnLst>
                                    <p:set>
                                      <p:cBhvr>
                                        <p:cTn id="90" dur="1" fill="hold">
                                          <p:stCondLst>
                                            <p:cond delay="0"/>
                                          </p:stCondLst>
                                        </p:cTn>
                                        <p:tgtEl>
                                          <p:spTgt spid="186">
                                            <p:txEl>
                                              <p:pRg st="8" end="8"/>
                                            </p:txEl>
                                          </p:spTgt>
                                        </p:tgtEl>
                                        <p:attrNameLst>
                                          <p:attrName>style.visibility</p:attrName>
                                        </p:attrNameLst>
                                      </p:cBhvr>
                                      <p:to>
                                        <p:strVal val="visible"/>
                                      </p:to>
                                    </p:set>
                                  </p:childTnLst>
                                </p:cTn>
                              </p:par>
                              <p:par>
                                <p:cTn id="91" nodeType="withEffect" fill="hold" presetClass="entr" presetID="1">
                                  <p:stCondLst>
                                    <p:cond delay="0"/>
                                  </p:stCondLst>
                                  <p:childTnLst>
                                    <p:set>
                                      <p:cBhvr>
                                        <p:cTn id="92" dur="1" fill="hold">
                                          <p:stCondLst>
                                            <p:cond delay="0"/>
                                          </p:stCondLst>
                                        </p:cTn>
                                        <p:tgtEl>
                                          <p:spTgt spid="186">
                                            <p:txEl>
                                              <p:pRg st="9" end="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151</TotalTime>
  <Application>LibreOffice/6.4.7.2$Linux_X86_64 LibreOffice_project/40$Build-2</Application>
  <Words>680</Words>
  <Paragraphs>125</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dc:description/>
  <dc:language>en-US</dc:language>
  <cp:lastModifiedBy/>
  <dcterms:modified xsi:type="dcterms:W3CDTF">2021-10-14T19:48:24Z</dcterms:modified>
  <cp:revision>6</cp:revision>
  <dc:subject/>
  <dc:title>Introduction to Lab Typing Game</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11</vt:i4>
  </property>
  <property fmtid="{D5CDD505-2E9C-101B-9397-08002B2CF9AE}" pid="8" name="PresentationFormat">
    <vt:lpwstr>On-screen Show (16:9)</vt:lpwstr>
  </property>
  <property fmtid="{D5CDD505-2E9C-101B-9397-08002B2CF9AE}" pid="9" name="ScaleCrop">
    <vt:bool>0</vt:bool>
  </property>
  <property fmtid="{D5CDD505-2E9C-101B-9397-08002B2CF9AE}" pid="10" name="ShareDoc">
    <vt:bool>0</vt:bool>
  </property>
  <property fmtid="{D5CDD505-2E9C-101B-9397-08002B2CF9AE}" pid="11" name="Slides">
    <vt:i4>14</vt:i4>
  </property>
</Properties>
</file>