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58" r:id="rId5"/>
    <p:sldId id="268" r:id="rId6"/>
    <p:sldId id="259" r:id="rId7"/>
    <p:sldId id="264" r:id="rId8"/>
    <p:sldId id="263" r:id="rId9"/>
    <p:sldId id="266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/>
    <p:restoredTop sz="94658"/>
  </p:normalViewPr>
  <p:slideViewPr>
    <p:cSldViewPr snapToGrid="0" showGuides="1">
      <p:cViewPr varScale="1">
        <p:scale>
          <a:sx n="120" d="100"/>
          <a:sy n="120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8291F-BAE3-844D-9BC0-9484E30F39A7}" type="datetimeFigureOut">
              <a:rPr lang="en-US" smtClean="0"/>
              <a:t>2/24/25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214B7-346B-A04F-83B2-4A58BB35A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91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CB79-1B07-9984-7CEB-DAE40FE57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CAF2D-6E7C-5039-6CCF-3D4509594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1F0E6-4704-7953-AB13-78D20B181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8547F-2254-65D2-10A7-5B816F3BF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45A7E-06FD-3785-9A86-2A401E99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5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10DB-FD6D-97F0-77C6-CB4690C4A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D8016D-E3BA-4B34-D244-56B544DF4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4CE66-51A1-8D1E-D68C-B35EAF74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CE195-518C-2421-D549-8F4406D19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02F67-218E-450A-8E40-661A8431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49413-C3BF-226D-6843-3EF8566AF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A7C8B-010E-CC5E-660E-4A536023B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78ACD-9591-ABF7-98C5-AEB537A8E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1716D-CAD0-A61A-6722-60347045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3DCD7-5AB8-8416-E0CA-4ED6D1B7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BD92A-A25E-D7D5-FFC3-33D0F4099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13CFC-A430-4F88-2675-F8DF37776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4A191-F8FD-519E-6C75-F75698B1E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46A5E-5DC5-2049-DD64-379D330FC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CB9BC-C2DE-BB57-96C8-6E8EC05A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7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D85F-970D-49CB-2A38-E894845C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C83C7-4DD6-B5A2-4BC8-83458263C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10602-3E45-172B-089F-23B7B90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90345-63FE-F5FA-8424-2DF6678D2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05282-A419-2D5F-D166-D1710C1AA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8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23A6E-ACBD-C488-C48F-C41BDA8F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81F3A-B6E1-5CFA-58EF-8E725F247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8575E-B6CC-166A-DB2B-84FAFC105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33B92-896A-E73B-64A6-5BDDA22F7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2A7F6-78EB-B50D-8A51-9A3DD43B8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730B9-8678-CE4A-2D56-68BD419D9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9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3704-D107-7DEB-B3CD-5AB243CB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094E4-9E01-ADB8-1970-CCCEF4C19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8252F-9A6A-F9CB-E408-7924A66D0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5DDDF4-C6E4-22D5-3C93-7CD7700E0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E48EB7-1069-AE3C-4F0A-B8ED33087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83046C-5B49-1D35-16AE-D1A7A540F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14011F-3155-126F-C008-4413930F0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875F3E-5C7C-86DB-21D3-3B01B2F9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7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149A1-51E9-387A-88D7-F379F299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118A29-2535-CE49-4099-95EE7F33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D0C832-BB25-ECD2-690E-8413171A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6B08D7-1A68-EA83-7065-F22BD5A0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73DB9-80C2-4BDB-5DDC-06E5C83F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38A9EA-5147-23A5-C7BD-6BD8FF1EA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9F49DC-57F7-E022-B4D9-198EA3E2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9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2ED30-E030-39D3-8A81-D3B3672ED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3380F-C657-4D7E-3EA7-15250F75A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65CBB-03B2-78A6-97EB-6BE813F2E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E2910-CA22-DB94-1FB6-9D72C277C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0CFE8-22F0-7EBA-9B99-F6652BACA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AD4BB-F22E-38C8-0715-7662611D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3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1AE8C-5384-52F6-776F-A649A6D13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E0B56B-D8E1-AC4E-9F05-A8275DFE6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CF786A-F640-E176-BE93-2620B0EFB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124F7-024F-5A15-61CF-44458382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8AB497-B262-848E-CF1C-69981BBD8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72DF8-F031-2356-FAEE-F07FCA87A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2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989962-21AE-75A6-A67B-7A4B75EA1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CC3E0-F2D4-7260-3C0A-5C3C643E4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0C470-D023-481C-3937-35267EFC8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45A0B-EFA2-044B-86CD-677A577ADBEB}" type="datetimeFigureOut">
              <a:rPr lang="en-US" smtClean="0"/>
              <a:t>2/24/25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4939B-4017-E5C0-32F2-0084D00FA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F0A84-6FCC-3355-E309-282FE0C45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6B2AAF-442E-9E41-9230-56ADDD9DE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5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E3F0-A0A7-133D-F6BC-BFB5D78151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Register Value Analyzer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83778-91F1-8C20-D81A-D04243F31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J. Nelson Amaral</a:t>
            </a:r>
          </a:p>
        </p:txBody>
      </p:sp>
    </p:spTree>
    <p:extLst>
      <p:ext uri="{BB962C8B-B14F-4D97-AF65-F5344CB8AC3E}">
        <p14:creationId xmlns:p14="http://schemas.microsoft.com/office/powerpoint/2010/main" val="13606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D06ED-1D2F-EE73-57FA-0BFAD06F7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FEFEC0-F1B8-6C5A-DBCA-75D1B71D3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482"/>
            <a:ext cx="11900226" cy="286103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59F9F44-6B69-6FEF-040A-AB896A57A57D}"/>
              </a:ext>
            </a:extLst>
          </p:cNvPr>
          <p:cNvGrpSpPr/>
          <p:nvPr/>
        </p:nvGrpSpPr>
        <p:grpSpPr>
          <a:xfrm>
            <a:off x="255463" y="3964489"/>
            <a:ext cx="3044891" cy="2196710"/>
            <a:chOff x="1295124" y="4236454"/>
            <a:chExt cx="3044891" cy="2196710"/>
          </a:xfrm>
        </p:grpSpPr>
        <p:sp>
          <p:nvSpPr>
            <p:cNvPr id="4" name="CustomShape 29">
              <a:extLst>
                <a:ext uri="{FF2B5EF4-FFF2-40B4-BE49-F238E27FC236}">
                  <a16:creationId xmlns:a16="http://schemas.microsoft.com/office/drawing/2014/main" id="{7B3EF6AE-F022-F685-80F6-CC0C18650045}"/>
                </a:ext>
              </a:extLst>
            </p:cNvPr>
            <p:cNvSpPr/>
            <p:nvPr/>
          </p:nvSpPr>
          <p:spPr>
            <a:xfrm>
              <a:off x="1439557" y="4236454"/>
              <a:ext cx="1173473" cy="3986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000" b="1" strike="noStrike" spc="-1" dirty="0">
                  <a:solidFill>
                    <a:srgbClr val="000000"/>
                  </a:solidFill>
                  <a:latin typeface="Calibri"/>
                </a:rPr>
                <a:t>Address</a:t>
              </a:r>
              <a:endParaRPr lang="en-US" sz="2000" b="1" strike="noStrike" spc="-1" dirty="0">
                <a:latin typeface="Arial"/>
              </a:endParaRPr>
            </a:p>
          </p:txBody>
        </p:sp>
        <p:sp>
          <p:nvSpPr>
            <p:cNvPr id="5" name="CustomShape 30">
              <a:extLst>
                <a:ext uri="{FF2B5EF4-FFF2-40B4-BE49-F238E27FC236}">
                  <a16:creationId xmlns:a16="http://schemas.microsoft.com/office/drawing/2014/main" id="{C2C3FDD9-C11A-714F-265C-539C5A9C8792}"/>
                </a:ext>
              </a:extLst>
            </p:cNvPr>
            <p:cNvSpPr/>
            <p:nvPr/>
          </p:nvSpPr>
          <p:spPr>
            <a:xfrm>
              <a:off x="2718957" y="4236454"/>
              <a:ext cx="1621058" cy="3986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000" b="1" spc="-1" dirty="0">
                  <a:solidFill>
                    <a:srgbClr val="000000"/>
                  </a:solidFill>
                  <a:latin typeface="Calibri"/>
                </a:rPr>
                <a:t>Binary Code</a:t>
              </a:r>
              <a:endParaRPr lang="en-US" sz="2000" b="1" strike="noStrike" spc="-1" dirty="0">
                <a:latin typeface="Arial"/>
              </a:endParaRPr>
            </a:p>
          </p:txBody>
        </p:sp>
        <p:sp>
          <p:nvSpPr>
            <p:cNvPr id="6" name="CustomShape 43">
              <a:extLst>
                <a:ext uri="{FF2B5EF4-FFF2-40B4-BE49-F238E27FC236}">
                  <a16:creationId xmlns:a16="http://schemas.microsoft.com/office/drawing/2014/main" id="{DFADF5A7-1C01-3E7C-4AA0-C1989CBF00F1}"/>
                </a:ext>
              </a:extLst>
            </p:cNvPr>
            <p:cNvSpPr/>
            <p:nvPr/>
          </p:nvSpPr>
          <p:spPr>
            <a:xfrm>
              <a:off x="1304124" y="4683141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0x00801014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7" name="CustomShape 44">
              <a:extLst>
                <a:ext uri="{FF2B5EF4-FFF2-40B4-BE49-F238E27FC236}">
                  <a16:creationId xmlns:a16="http://schemas.microsoft.com/office/drawing/2014/main" id="{84FF56EC-75BF-F7D8-A983-A9FD3A4BA621}"/>
                </a:ext>
              </a:extLst>
            </p:cNvPr>
            <p:cNvSpPr/>
            <p:nvPr/>
          </p:nvSpPr>
          <p:spPr>
            <a:xfrm>
              <a:off x="1304124" y="4959570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0x00801010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8" name="CustomShape 45">
              <a:extLst>
                <a:ext uri="{FF2B5EF4-FFF2-40B4-BE49-F238E27FC236}">
                  <a16:creationId xmlns:a16="http://schemas.microsoft.com/office/drawing/2014/main" id="{F529F420-FBE2-20EB-BFC7-D2FAEE0AF8EB}"/>
                </a:ext>
              </a:extLst>
            </p:cNvPr>
            <p:cNvSpPr/>
            <p:nvPr/>
          </p:nvSpPr>
          <p:spPr>
            <a:xfrm>
              <a:off x="1295124" y="523599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0x0080100C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9" name="CustomShape 46">
              <a:extLst>
                <a:ext uri="{FF2B5EF4-FFF2-40B4-BE49-F238E27FC236}">
                  <a16:creationId xmlns:a16="http://schemas.microsoft.com/office/drawing/2014/main" id="{D6968F19-2156-B405-B96E-BAAE22B249AB}"/>
                </a:ext>
              </a:extLst>
            </p:cNvPr>
            <p:cNvSpPr/>
            <p:nvPr/>
          </p:nvSpPr>
          <p:spPr>
            <a:xfrm>
              <a:off x="1304124" y="5512428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0x00801008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0" name="CustomShape 47">
              <a:extLst>
                <a:ext uri="{FF2B5EF4-FFF2-40B4-BE49-F238E27FC236}">
                  <a16:creationId xmlns:a16="http://schemas.microsoft.com/office/drawing/2014/main" id="{C4B02FBA-2A85-EC9A-548E-FE964C8A463C}"/>
                </a:ext>
              </a:extLst>
            </p:cNvPr>
            <p:cNvSpPr/>
            <p:nvPr/>
          </p:nvSpPr>
          <p:spPr>
            <a:xfrm>
              <a:off x="1304124" y="5788857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0x00801004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1" name="CustomShape 48">
              <a:extLst>
                <a:ext uri="{FF2B5EF4-FFF2-40B4-BE49-F238E27FC236}">
                  <a16:creationId xmlns:a16="http://schemas.microsoft.com/office/drawing/2014/main" id="{A3A4D0DE-1FB6-F52F-7DDC-E4A5D0510FAB}"/>
                </a:ext>
              </a:extLst>
            </p:cNvPr>
            <p:cNvSpPr/>
            <p:nvPr/>
          </p:nvSpPr>
          <p:spPr>
            <a:xfrm>
              <a:off x="1304124" y="6065286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0x00801000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2" name="CustomShape 50">
              <a:extLst>
                <a:ext uri="{FF2B5EF4-FFF2-40B4-BE49-F238E27FC236}">
                  <a16:creationId xmlns:a16="http://schemas.microsoft.com/office/drawing/2014/main" id="{135206FA-BFA6-C544-EB81-AD94D23FA8F5}"/>
                </a:ext>
              </a:extLst>
            </p:cNvPr>
            <p:cNvSpPr/>
            <p:nvPr/>
          </p:nvSpPr>
          <p:spPr>
            <a:xfrm>
              <a:off x="2721046" y="606404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0x00140413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3" name="CustomShape 51">
              <a:extLst>
                <a:ext uri="{FF2B5EF4-FFF2-40B4-BE49-F238E27FC236}">
                  <a16:creationId xmlns:a16="http://schemas.microsoft.com/office/drawing/2014/main" id="{9770B853-A967-6971-96E0-FAC00ED577FB}"/>
                </a:ext>
              </a:extLst>
            </p:cNvPr>
            <p:cNvSpPr/>
            <p:nvPr/>
          </p:nvSpPr>
          <p:spPr>
            <a:xfrm>
              <a:off x="2721046" y="5787943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0x09899533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4" name="CustomShape 52">
              <a:extLst>
                <a:ext uri="{FF2B5EF4-FFF2-40B4-BE49-F238E27FC236}">
                  <a16:creationId xmlns:a16="http://schemas.microsoft.com/office/drawing/2014/main" id="{7F97A6AC-F462-7774-AB54-EEC35241A1A4}"/>
                </a:ext>
              </a:extLst>
            </p:cNvPr>
            <p:cNvSpPr/>
            <p:nvPr/>
          </p:nvSpPr>
          <p:spPr>
            <a:xfrm>
              <a:off x="2721046" y="5511836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0x00100893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5" name="CustomShape 53">
              <a:extLst>
                <a:ext uri="{FF2B5EF4-FFF2-40B4-BE49-F238E27FC236}">
                  <a16:creationId xmlns:a16="http://schemas.microsoft.com/office/drawing/2014/main" id="{1824B2A6-BB34-9DCF-C24C-CC02F35127BE}"/>
                </a:ext>
              </a:extLst>
            </p:cNvPr>
            <p:cNvSpPr/>
            <p:nvPr/>
          </p:nvSpPr>
          <p:spPr>
            <a:xfrm>
              <a:off x="2721046" y="523572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0x00000073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6" name="CustomShape 54">
              <a:extLst>
                <a:ext uri="{FF2B5EF4-FFF2-40B4-BE49-F238E27FC236}">
                  <a16:creationId xmlns:a16="http://schemas.microsoft.com/office/drawing/2014/main" id="{CDB1B824-3EFF-8D22-618B-1A48EE5BBB35}"/>
                </a:ext>
              </a:extLst>
            </p:cNvPr>
            <p:cNvSpPr/>
            <p:nvPr/>
          </p:nvSpPr>
          <p:spPr>
            <a:xfrm>
              <a:off x="2721046" y="4959622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0x00008067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7" name="CustomShape 55">
              <a:extLst>
                <a:ext uri="{FF2B5EF4-FFF2-40B4-BE49-F238E27FC236}">
                  <a16:creationId xmlns:a16="http://schemas.microsoft.com/office/drawing/2014/main" id="{64E74B71-FF42-AC93-0F9C-4E0E0902FA5A}"/>
                </a:ext>
              </a:extLst>
            </p:cNvPr>
            <p:cNvSpPr/>
            <p:nvPr/>
          </p:nvSpPr>
          <p:spPr>
            <a:xfrm>
              <a:off x="2721046" y="4683515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0xFFFFFFFF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8" name="CustomShape 36">
              <a:extLst>
                <a:ext uri="{FF2B5EF4-FFF2-40B4-BE49-F238E27FC236}">
                  <a16:creationId xmlns:a16="http://schemas.microsoft.com/office/drawing/2014/main" id="{F6BB7D65-632E-9562-6DCD-3DFE85F92C59}"/>
                </a:ext>
              </a:extLst>
            </p:cNvPr>
            <p:cNvSpPr/>
            <p:nvPr/>
          </p:nvSpPr>
          <p:spPr>
            <a:xfrm>
              <a:off x="2721046" y="6111593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CustomShape 37">
              <a:extLst>
                <a:ext uri="{FF2B5EF4-FFF2-40B4-BE49-F238E27FC236}">
                  <a16:creationId xmlns:a16="http://schemas.microsoft.com/office/drawing/2014/main" id="{AC168130-93E0-D8F4-7FBF-E3CC821C8F9B}"/>
                </a:ext>
              </a:extLst>
            </p:cNvPr>
            <p:cNvSpPr/>
            <p:nvPr/>
          </p:nvSpPr>
          <p:spPr>
            <a:xfrm>
              <a:off x="2721046" y="5283626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CustomShape 38">
              <a:extLst>
                <a:ext uri="{FF2B5EF4-FFF2-40B4-BE49-F238E27FC236}">
                  <a16:creationId xmlns:a16="http://schemas.microsoft.com/office/drawing/2014/main" id="{6CF67B52-97BC-E6C3-9BE6-322F08733A5F}"/>
                </a:ext>
              </a:extLst>
            </p:cNvPr>
            <p:cNvSpPr/>
            <p:nvPr/>
          </p:nvSpPr>
          <p:spPr>
            <a:xfrm>
              <a:off x="2721046" y="5559404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CustomShape 39">
              <a:extLst>
                <a:ext uri="{FF2B5EF4-FFF2-40B4-BE49-F238E27FC236}">
                  <a16:creationId xmlns:a16="http://schemas.microsoft.com/office/drawing/2014/main" id="{491E8CB6-8C23-F35F-8E6C-FF6DD1ECEDC8}"/>
                </a:ext>
              </a:extLst>
            </p:cNvPr>
            <p:cNvSpPr/>
            <p:nvPr/>
          </p:nvSpPr>
          <p:spPr>
            <a:xfrm>
              <a:off x="2721046" y="5835182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CustomShape 36">
              <a:extLst>
                <a:ext uri="{FF2B5EF4-FFF2-40B4-BE49-F238E27FC236}">
                  <a16:creationId xmlns:a16="http://schemas.microsoft.com/office/drawing/2014/main" id="{E2BA78DF-957E-C8EE-813B-B159AB926E61}"/>
                </a:ext>
              </a:extLst>
            </p:cNvPr>
            <p:cNvSpPr/>
            <p:nvPr/>
          </p:nvSpPr>
          <p:spPr>
            <a:xfrm>
              <a:off x="2721046" y="5006895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CustomShape 39">
              <a:extLst>
                <a:ext uri="{FF2B5EF4-FFF2-40B4-BE49-F238E27FC236}">
                  <a16:creationId xmlns:a16="http://schemas.microsoft.com/office/drawing/2014/main" id="{CFA62DD9-96CB-2B77-9FD7-8F7AFF597D54}"/>
                </a:ext>
              </a:extLst>
            </p:cNvPr>
            <p:cNvSpPr/>
            <p:nvPr/>
          </p:nvSpPr>
          <p:spPr>
            <a:xfrm>
              <a:off x="2721046" y="4731116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31B1AF3-E204-8D04-67A2-FE92035F4FB1}"/>
              </a:ext>
            </a:extLst>
          </p:cNvPr>
          <p:cNvSpPr txBox="1"/>
          <p:nvPr/>
        </p:nvSpPr>
        <p:spPr>
          <a:xfrm>
            <a:off x="3287427" y="4656350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00000000000000000000000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00000000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837E926-7FB9-8BF2-0060-86C540E452A6}"/>
              </a:ext>
            </a:extLst>
          </p:cNvPr>
          <p:cNvSpPr txBox="1"/>
          <p:nvPr/>
        </p:nvSpPr>
        <p:spPr>
          <a:xfrm>
            <a:off x="3287427" y="4938942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000000000000000000000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0000000000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162C2D-2DD8-A05B-DB21-CC6509E16216}"/>
              </a:ext>
            </a:extLst>
          </p:cNvPr>
          <p:cNvSpPr txBox="1"/>
          <p:nvPr/>
        </p:nvSpPr>
        <p:spPr>
          <a:xfrm>
            <a:off x="3287427" y="5221534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00000000000000000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B595C6-CE87-7DD0-230C-1F44ABE311C8}"/>
              </a:ext>
            </a:extLst>
          </p:cNvPr>
          <p:cNvSpPr txBox="1"/>
          <p:nvPr/>
        </p:nvSpPr>
        <p:spPr>
          <a:xfrm>
            <a:off x="3287427" y="5504126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00000000000000000000000000000000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66D48A0-DE92-2291-7A24-1B87507C53C5}"/>
              </a:ext>
            </a:extLst>
          </p:cNvPr>
          <p:cNvSpPr txBox="1"/>
          <p:nvPr/>
        </p:nvSpPr>
        <p:spPr>
          <a:xfrm>
            <a:off x="3287427" y="5786719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00000000000000000000000000000000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1BB4E7-32A4-625A-B194-829E51178F67}"/>
              </a:ext>
            </a:extLst>
          </p:cNvPr>
          <p:cNvSpPr txBox="1"/>
          <p:nvPr/>
        </p:nvSpPr>
        <p:spPr>
          <a:xfrm>
            <a:off x="7581454" y="4615191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00000000000000000000000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00000000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17FCB1-6614-C040-1E8A-C50704BD960C}"/>
              </a:ext>
            </a:extLst>
          </p:cNvPr>
          <p:cNvSpPr txBox="1"/>
          <p:nvPr/>
        </p:nvSpPr>
        <p:spPr>
          <a:xfrm>
            <a:off x="7581454" y="4897783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00000000000000000000000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00000000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C27538-2531-C093-5585-22B0039826E8}"/>
              </a:ext>
            </a:extLst>
          </p:cNvPr>
          <p:cNvSpPr txBox="1"/>
          <p:nvPr/>
        </p:nvSpPr>
        <p:spPr>
          <a:xfrm>
            <a:off x="7581454" y="5180375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00000000000000000000000000000000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840B449-CECF-8241-3FCB-A831B2CEF860}"/>
              </a:ext>
            </a:extLst>
          </p:cNvPr>
          <p:cNvSpPr txBox="1"/>
          <p:nvPr/>
        </p:nvSpPr>
        <p:spPr>
          <a:xfrm>
            <a:off x="7581454" y="5462967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000000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0000000000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43B30A8-5F6F-615B-C81D-BB8137448859}"/>
              </a:ext>
            </a:extLst>
          </p:cNvPr>
          <p:cNvSpPr txBox="1"/>
          <p:nvPr/>
        </p:nvSpPr>
        <p:spPr>
          <a:xfrm>
            <a:off x="7581454" y="5745560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00000000000000000000000000000000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F2F743-5668-DC9F-4DA3-2A6E139BE7BB}"/>
              </a:ext>
            </a:extLst>
          </p:cNvPr>
          <p:cNvSpPr txBox="1"/>
          <p:nvPr/>
        </p:nvSpPr>
        <p:spPr>
          <a:xfrm>
            <a:off x="528150" y="3151977"/>
            <a:ext cx="3752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a0=x10; a7=x17; s0=x8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C9683B-A4B9-94AF-4DD5-9DD95E5B47B2}"/>
              </a:ext>
            </a:extLst>
          </p:cNvPr>
          <p:cNvSpPr txBox="1"/>
          <p:nvPr/>
        </p:nvSpPr>
        <p:spPr>
          <a:xfrm>
            <a:off x="9315101" y="4150175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299B20-9E1E-BE23-43D0-22C69139353A}"/>
              </a:ext>
            </a:extLst>
          </p:cNvPr>
          <p:cNvSpPr txBox="1"/>
          <p:nvPr/>
        </p:nvSpPr>
        <p:spPr>
          <a:xfrm>
            <a:off x="4850674" y="4180343"/>
            <a:ext cx="101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define</a:t>
            </a:r>
          </a:p>
        </p:txBody>
      </p:sp>
    </p:spTree>
    <p:extLst>
      <p:ext uri="{BB962C8B-B14F-4D97-AF65-F5344CB8AC3E}">
        <p14:creationId xmlns:p14="http://schemas.microsoft.com/office/powerpoint/2010/main" val="1013019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500D9-FAC1-26C0-7FDD-E3F468BE3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computer&#10;&#10;AI-generated content may be incorrect.">
            <a:extLst>
              <a:ext uri="{FF2B5EF4-FFF2-40B4-BE49-F238E27FC236}">
                <a16:creationId xmlns:a16="http://schemas.microsoft.com/office/drawing/2014/main" id="{C021C198-9E53-D768-3A4A-839BB21C4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6" y="4130457"/>
            <a:ext cx="12052579" cy="18444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CEE068-5D95-E046-DFE6-8F7D4B4DE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7377" y="187890"/>
            <a:ext cx="7714381" cy="35168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C3278E-A961-1945-D6EA-FB957AB74156}"/>
              </a:ext>
            </a:extLst>
          </p:cNvPr>
          <p:cNvSpPr txBox="1"/>
          <p:nvPr/>
        </p:nvSpPr>
        <p:spPr>
          <a:xfrm>
            <a:off x="8217724" y="467586"/>
            <a:ext cx="3599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a1</a:t>
            </a:r>
            <a:r>
              <a:rPr lang="en-US" sz="2400" dirty="0">
                <a:solidFill>
                  <a:srgbClr val="FF0000"/>
                </a:solidFill>
              </a:rPr>
              <a:t> is not live immediately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after its definition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1C03373-1DBB-9825-E63E-81FEDAA5B93D}"/>
              </a:ext>
            </a:extLst>
          </p:cNvPr>
          <p:cNvCxnSpPr/>
          <p:nvPr/>
        </p:nvCxnSpPr>
        <p:spPr>
          <a:xfrm flipH="1">
            <a:off x="7089569" y="1294410"/>
            <a:ext cx="2921330" cy="65190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16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D12876-D62B-BDF4-6B38-E8EAC71328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363" r="-1" b="4144"/>
          <a:stretch/>
        </p:blipFill>
        <p:spPr>
          <a:xfrm>
            <a:off x="991027" y="155281"/>
            <a:ext cx="4944107" cy="4944110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1DD790-7C8B-98ED-B213-3E29117EA36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1095" r="1" b="10519"/>
          <a:stretch/>
        </p:blipFill>
        <p:spPr>
          <a:xfrm>
            <a:off x="6256867" y="155281"/>
            <a:ext cx="4944107" cy="4944110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88F96C-DB92-D0FB-F691-6420E8E0AB9D}"/>
              </a:ext>
            </a:extLst>
          </p:cNvPr>
          <p:cNvSpPr txBox="1"/>
          <p:nvPr/>
        </p:nvSpPr>
        <p:spPr>
          <a:xfrm>
            <a:off x="2060388" y="5502700"/>
            <a:ext cx="2805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Rajan Maghera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0717E0-0C0F-9B52-44D4-CB7F478CFA93}"/>
              </a:ext>
            </a:extLst>
          </p:cNvPr>
          <p:cNvSpPr txBox="1"/>
          <p:nvPr/>
        </p:nvSpPr>
        <p:spPr>
          <a:xfrm>
            <a:off x="7545624" y="5483533"/>
            <a:ext cx="2665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Nathan Ulmer</a:t>
            </a:r>
          </a:p>
        </p:txBody>
      </p:sp>
    </p:spTree>
    <p:extLst>
      <p:ext uri="{BB962C8B-B14F-4D97-AF65-F5344CB8AC3E}">
        <p14:creationId xmlns:p14="http://schemas.microsoft.com/office/powerpoint/2010/main" val="350229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04E2DE-1251-BA49-C173-8FF4B10FB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075" y="480287"/>
            <a:ext cx="5192299" cy="29487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6867441-5D09-2FEC-7E61-EE2C70E01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21" y="4421688"/>
            <a:ext cx="11977957" cy="205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64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E85DFFE-C3E0-4030-AE7F-A60F0A82A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 shot of a computer&#10;&#10;AI-generated content may be incorrect.">
            <a:extLst>
              <a:ext uri="{FF2B5EF4-FFF2-40B4-BE49-F238E27FC236}">
                <a16:creationId xmlns:a16="http://schemas.microsoft.com/office/drawing/2014/main" id="{F4BDE066-A38E-101A-EC6B-3DE9AA62B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6" y="4130457"/>
            <a:ext cx="12052579" cy="18444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66EF18-A032-6296-9D4B-D18EE6D95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7377" y="187890"/>
            <a:ext cx="7714381" cy="35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88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256919-777C-64EE-2075-002ABA3B1C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0829" b="491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4334F7E-1333-469C-0486-5387A83C40F7}"/>
              </a:ext>
            </a:extLst>
          </p:cNvPr>
          <p:cNvSpPr txBox="1"/>
          <p:nvPr/>
        </p:nvSpPr>
        <p:spPr>
          <a:xfrm>
            <a:off x="5808906" y="98850"/>
            <a:ext cx="4539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 Value Analyzer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CAB0F5-C13F-23A6-215E-20440E4A90DC}"/>
              </a:ext>
            </a:extLst>
          </p:cNvPr>
          <p:cNvSpPr txBox="1"/>
          <p:nvPr/>
        </p:nvSpPr>
        <p:spPr>
          <a:xfrm>
            <a:off x="1594691" y="5847069"/>
            <a:ext cx="60978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https://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www.perforce.com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/blog/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qac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/what-is-linting</a:t>
            </a:r>
          </a:p>
        </p:txBody>
      </p:sp>
    </p:spTree>
    <p:extLst>
      <p:ext uri="{BB962C8B-B14F-4D97-AF65-F5344CB8AC3E}">
        <p14:creationId xmlns:p14="http://schemas.microsoft.com/office/powerpoint/2010/main" val="496110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DACE4E-50A1-D9F3-5082-EDD4D93EA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53" y="3438395"/>
            <a:ext cx="5192299" cy="2948713"/>
          </a:xfrm>
          <a:prstGeom prst="rect">
            <a:avLst/>
          </a:prstGeom>
        </p:spPr>
      </p:pic>
      <p:grpSp>
        <p:nvGrpSpPr>
          <p:cNvPr id="70" name="Group 69">
            <a:extLst>
              <a:ext uri="{FF2B5EF4-FFF2-40B4-BE49-F238E27FC236}">
                <a16:creationId xmlns:a16="http://schemas.microsoft.com/office/drawing/2014/main" id="{73D91175-D14C-4B7B-92C9-8E1597FF289D}"/>
              </a:ext>
            </a:extLst>
          </p:cNvPr>
          <p:cNvGrpSpPr/>
          <p:nvPr/>
        </p:nvGrpSpPr>
        <p:grpSpPr>
          <a:xfrm>
            <a:off x="150226" y="3854067"/>
            <a:ext cx="8718201" cy="2479792"/>
            <a:chOff x="150226" y="3854067"/>
            <a:chExt cx="8718201" cy="2479792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CFA226C-AD30-8C26-C9A9-409087ED6572}"/>
                </a:ext>
              </a:extLst>
            </p:cNvPr>
            <p:cNvCxnSpPr>
              <a:cxnSpLocks/>
            </p:cNvCxnSpPr>
            <p:nvPr/>
          </p:nvCxnSpPr>
          <p:spPr>
            <a:xfrm>
              <a:off x="150226" y="5075103"/>
              <a:ext cx="8718201" cy="1523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3BB9EBE5-4E35-EC00-76E0-48A6BE1E1F57}"/>
                </a:ext>
              </a:extLst>
            </p:cNvPr>
            <p:cNvGrpSpPr/>
            <p:nvPr/>
          </p:nvGrpSpPr>
          <p:grpSpPr>
            <a:xfrm>
              <a:off x="150226" y="3854067"/>
              <a:ext cx="8718194" cy="2479792"/>
              <a:chOff x="150226" y="3854067"/>
              <a:chExt cx="10071012" cy="2479792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F59DD6E-A3F3-0433-9139-CF100CA9F5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226" y="4263528"/>
                <a:ext cx="1004037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4673F59D-44A2-CB0D-D562-B910C32750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226" y="3854067"/>
                <a:ext cx="10071012" cy="77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B87D99B-3163-5315-6CBB-ACA3D8C901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226" y="5513942"/>
                <a:ext cx="1004037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C725C16-E271-70C5-8BB2-A1AF5AD8C1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226" y="5886679"/>
                <a:ext cx="1004037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9D55D42C-A964-FE71-C0AB-0F2FED050E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226" y="6333859"/>
                <a:ext cx="1004037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8E997FD-D809-B385-E8AA-CC7E019EB75B}"/>
              </a:ext>
            </a:extLst>
          </p:cNvPr>
          <p:cNvGrpSpPr/>
          <p:nvPr/>
        </p:nvGrpSpPr>
        <p:grpSpPr>
          <a:xfrm>
            <a:off x="6096000" y="3363239"/>
            <a:ext cx="2496855" cy="2948713"/>
            <a:chOff x="6096000" y="3363239"/>
            <a:chExt cx="2496855" cy="2948713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D5D773E-6F3D-5BDE-4727-E6295BB9094D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3363239"/>
              <a:ext cx="0" cy="294871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0686C30-8E62-2725-31DD-A6597201EB93}"/>
                </a:ext>
              </a:extLst>
            </p:cNvPr>
            <p:cNvCxnSpPr>
              <a:cxnSpLocks/>
            </p:cNvCxnSpPr>
            <p:nvPr/>
          </p:nvCxnSpPr>
          <p:spPr>
            <a:xfrm>
              <a:off x="7037539" y="3363239"/>
              <a:ext cx="0" cy="294871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795204D-6BBE-57FB-95B8-FEC13DA4B3B6}"/>
                </a:ext>
              </a:extLst>
            </p:cNvPr>
            <p:cNvCxnSpPr>
              <a:cxnSpLocks/>
            </p:cNvCxnSpPr>
            <p:nvPr/>
          </p:nvCxnSpPr>
          <p:spPr>
            <a:xfrm>
              <a:off x="8592855" y="3363239"/>
              <a:ext cx="0" cy="294871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454DC598-7FA4-C83C-445D-7A5C1B1611DB}"/>
              </a:ext>
            </a:extLst>
          </p:cNvPr>
          <p:cNvSpPr txBox="1"/>
          <p:nvPr/>
        </p:nvSpPr>
        <p:spPr>
          <a:xfrm>
            <a:off x="7465337" y="3384663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56C5F8A-D3B2-0B3D-2E92-1F6DCFB1F359}"/>
              </a:ext>
            </a:extLst>
          </p:cNvPr>
          <p:cNvSpPr txBox="1"/>
          <p:nvPr/>
        </p:nvSpPr>
        <p:spPr>
          <a:xfrm>
            <a:off x="6048540" y="3400142"/>
            <a:ext cx="101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define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852D653-A97C-2623-FB5C-97E3FC1A3942}"/>
              </a:ext>
            </a:extLst>
          </p:cNvPr>
          <p:cNvSpPr txBox="1"/>
          <p:nvPr/>
        </p:nvSpPr>
        <p:spPr>
          <a:xfrm>
            <a:off x="6321058" y="3817343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s0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92B411F-2DC0-EFC7-147C-114EABAF4416}"/>
              </a:ext>
            </a:extLst>
          </p:cNvPr>
          <p:cNvSpPr txBox="1"/>
          <p:nvPr/>
        </p:nvSpPr>
        <p:spPr>
          <a:xfrm>
            <a:off x="7536669" y="3817343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s0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12AAB9-1EED-4BB7-5F67-4683D1A84B76}"/>
              </a:ext>
            </a:extLst>
          </p:cNvPr>
          <p:cNvSpPr txBox="1"/>
          <p:nvPr/>
        </p:nvSpPr>
        <p:spPr>
          <a:xfrm>
            <a:off x="7536669" y="4628669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s0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79D62ED-762C-D2F3-A6D2-30901CA02975}"/>
              </a:ext>
            </a:extLst>
          </p:cNvPr>
          <p:cNvSpPr txBox="1"/>
          <p:nvPr/>
        </p:nvSpPr>
        <p:spPr>
          <a:xfrm>
            <a:off x="6321058" y="4628669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CF34D0-EF19-B09F-42E3-B281C09A059C}"/>
              </a:ext>
            </a:extLst>
          </p:cNvPr>
          <p:cNvSpPr txBox="1"/>
          <p:nvPr/>
        </p:nvSpPr>
        <p:spPr>
          <a:xfrm>
            <a:off x="6321058" y="5067142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997764-19D8-B189-7820-B0B5AD35A15F}"/>
              </a:ext>
            </a:extLst>
          </p:cNvPr>
          <p:cNvSpPr txBox="1"/>
          <p:nvPr/>
        </p:nvSpPr>
        <p:spPr>
          <a:xfrm>
            <a:off x="7281792" y="5466175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a0,a7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092A64F-9EA8-F42F-AA21-0C0632CE0E0C}"/>
              </a:ext>
            </a:extLst>
          </p:cNvPr>
          <p:cNvSpPr txBox="1"/>
          <p:nvPr/>
        </p:nvSpPr>
        <p:spPr>
          <a:xfrm>
            <a:off x="8913680" y="6086563"/>
            <a:ext cx="1172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live = { }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C76D01C-F042-8EB8-421A-DD9AC311B7A7}"/>
              </a:ext>
            </a:extLst>
          </p:cNvPr>
          <p:cNvSpPr txBox="1"/>
          <p:nvPr/>
        </p:nvSpPr>
        <p:spPr>
          <a:xfrm>
            <a:off x="8913680" y="5297974"/>
            <a:ext cx="1916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live = {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a0</a:t>
            </a:r>
            <a:r>
              <a:rPr lang="en-US" sz="2400" dirty="0"/>
              <a:t>,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a7</a:t>
            </a:r>
            <a:r>
              <a:rPr lang="en-US" sz="2400" dirty="0"/>
              <a:t>}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93A5E88-2477-84BB-129A-7426F86B3F03}"/>
              </a:ext>
            </a:extLst>
          </p:cNvPr>
          <p:cNvSpPr txBox="1"/>
          <p:nvPr/>
        </p:nvSpPr>
        <p:spPr>
          <a:xfrm>
            <a:off x="8913680" y="5657934"/>
            <a:ext cx="1172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live = { }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3FF401E-AA72-7A26-5E73-46E95E5DEB02}"/>
              </a:ext>
            </a:extLst>
          </p:cNvPr>
          <p:cNvSpPr txBox="1"/>
          <p:nvPr/>
        </p:nvSpPr>
        <p:spPr>
          <a:xfrm>
            <a:off x="8913680" y="4836309"/>
            <a:ext cx="1437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live = {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a0</a:t>
            </a:r>
            <a:r>
              <a:rPr lang="en-US" sz="2400" dirty="0"/>
              <a:t>}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E983CD8-86DC-2587-F6D1-28D81703AA1F}"/>
              </a:ext>
            </a:extLst>
          </p:cNvPr>
          <p:cNvSpPr txBox="1"/>
          <p:nvPr/>
        </p:nvSpPr>
        <p:spPr>
          <a:xfrm>
            <a:off x="8913680" y="3630974"/>
            <a:ext cx="1449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live = {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s0</a:t>
            </a:r>
            <a:r>
              <a:rPr lang="en-US" sz="2400" dirty="0"/>
              <a:t>}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E76BB57-2CC8-D6A6-F71D-1999B6D84255}"/>
              </a:ext>
            </a:extLst>
          </p:cNvPr>
          <p:cNvSpPr txBox="1"/>
          <p:nvPr/>
        </p:nvSpPr>
        <p:spPr>
          <a:xfrm>
            <a:off x="8913680" y="3992882"/>
            <a:ext cx="1449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live = {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s0</a:t>
            </a:r>
            <a:r>
              <a:rPr lang="en-US" sz="2400" dirty="0"/>
              <a:t>}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B5D203CE-52F9-8C2E-BCAA-026393190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1" y="468577"/>
            <a:ext cx="12026061" cy="1664321"/>
          </a:xfrm>
          <a:prstGeom prst="rect">
            <a:avLst/>
          </a:prstGeom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CAB5CC1A-7542-25CD-31CA-71037F2EED77}"/>
              </a:ext>
            </a:extLst>
          </p:cNvPr>
          <p:cNvGrpSpPr/>
          <p:nvPr/>
        </p:nvGrpSpPr>
        <p:grpSpPr>
          <a:xfrm>
            <a:off x="8326154" y="2264955"/>
            <a:ext cx="3831562" cy="1486141"/>
            <a:chOff x="8326154" y="2264955"/>
            <a:chExt cx="3831562" cy="1486141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95BCC45-EC73-EB11-B6D2-84732676D2CC}"/>
                </a:ext>
              </a:extLst>
            </p:cNvPr>
            <p:cNvSpPr txBox="1"/>
            <p:nvPr/>
          </p:nvSpPr>
          <p:spPr>
            <a:xfrm>
              <a:off x="8326154" y="2264955"/>
              <a:ext cx="38315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  <a:r>
                <a:rPr lang="en-US" sz="2400" dirty="0">
                  <a:solidFill>
                    <a:srgbClr val="FF0000"/>
                  </a:solidFill>
                </a:rPr>
                <a:t> is live before it is defined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E965C4C0-7817-04CD-3178-AC938832EC95}"/>
                </a:ext>
              </a:extLst>
            </p:cNvPr>
            <p:cNvCxnSpPr>
              <a:stCxn id="73" idx="2"/>
            </p:cNvCxnSpPr>
            <p:nvPr/>
          </p:nvCxnSpPr>
          <p:spPr>
            <a:xfrm flipH="1">
              <a:off x="9983244" y="2726620"/>
              <a:ext cx="258691" cy="102447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7055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5B18CF-2009-77FD-1808-DD3759E0F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F10AA2-483D-4BF3-DD03-AC2C70509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482"/>
            <a:ext cx="11900226" cy="286103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6381DD49-54AA-BF18-3F73-880D7F9D58FD}"/>
              </a:ext>
            </a:extLst>
          </p:cNvPr>
          <p:cNvGrpSpPr/>
          <p:nvPr/>
        </p:nvGrpSpPr>
        <p:grpSpPr>
          <a:xfrm>
            <a:off x="150226" y="3363239"/>
            <a:ext cx="10680389" cy="3184989"/>
            <a:chOff x="150226" y="3363239"/>
            <a:chExt cx="10680389" cy="3184989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BA0720E-35D8-9163-38B3-49BC547CA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9153" y="3438395"/>
              <a:ext cx="5192299" cy="2948713"/>
            </a:xfrm>
            <a:prstGeom prst="rect">
              <a:avLst/>
            </a:prstGeom>
          </p:spPr>
        </p:pic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1130A97-C5F3-308A-F4C2-73FC6C5F972B}"/>
                </a:ext>
              </a:extLst>
            </p:cNvPr>
            <p:cNvGrpSpPr/>
            <p:nvPr/>
          </p:nvGrpSpPr>
          <p:grpSpPr>
            <a:xfrm>
              <a:off x="150226" y="3854067"/>
              <a:ext cx="8718201" cy="2479792"/>
              <a:chOff x="150226" y="3854067"/>
              <a:chExt cx="8718201" cy="2479792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3737091-9316-8511-E12A-2BEF429EF2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226" y="5075103"/>
                <a:ext cx="8718201" cy="1523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FFB5A444-1234-641E-1A6B-5017C9F2540D}"/>
                  </a:ext>
                </a:extLst>
              </p:cNvPr>
              <p:cNvGrpSpPr/>
              <p:nvPr/>
            </p:nvGrpSpPr>
            <p:grpSpPr>
              <a:xfrm>
                <a:off x="150226" y="3854067"/>
                <a:ext cx="8718194" cy="2479792"/>
                <a:chOff x="150226" y="3854067"/>
                <a:chExt cx="10071012" cy="2479792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1BA2C777-092B-8C8E-BC43-BA850DD5C9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4263528"/>
                  <a:ext cx="1004037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D80A4F25-A30F-6506-F0BE-55B5901C24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3854067"/>
                  <a:ext cx="10071012" cy="774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D782F22E-E24B-8AFE-5854-EE17C95E08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5513942"/>
                  <a:ext cx="1004037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A4BCC174-CAB9-5085-55D7-45C936EBEC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5886679"/>
                  <a:ext cx="1004037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F10D33F8-22DE-B761-55D5-D24180D4B5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6333859"/>
                  <a:ext cx="1004037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BFB252D2-1048-F63C-7FF1-A911C6A184ED}"/>
                </a:ext>
              </a:extLst>
            </p:cNvPr>
            <p:cNvGrpSpPr/>
            <p:nvPr/>
          </p:nvGrpSpPr>
          <p:grpSpPr>
            <a:xfrm>
              <a:off x="6096000" y="3363239"/>
              <a:ext cx="2496855" cy="2948713"/>
              <a:chOff x="6096000" y="3363239"/>
              <a:chExt cx="2496855" cy="2948713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5EA0CCC-B497-3378-D52C-70053F974C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3363239"/>
                <a:ext cx="0" cy="2948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699A12C2-D545-6648-63E4-13C1BCAB49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7539" y="3363239"/>
                <a:ext cx="0" cy="2948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978B48EF-1F5A-3834-67AA-2E707C1431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92855" y="3363239"/>
                <a:ext cx="0" cy="2948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163F95A-7D4C-99FC-DFA2-C07E8BF22493}"/>
                </a:ext>
              </a:extLst>
            </p:cNvPr>
            <p:cNvSpPr txBox="1"/>
            <p:nvPr/>
          </p:nvSpPr>
          <p:spPr>
            <a:xfrm>
              <a:off x="7465337" y="3384663"/>
              <a:ext cx="667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use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206F731-CD46-E8CB-D426-10C26B87306A}"/>
                </a:ext>
              </a:extLst>
            </p:cNvPr>
            <p:cNvSpPr txBox="1"/>
            <p:nvPr/>
          </p:nvSpPr>
          <p:spPr>
            <a:xfrm>
              <a:off x="6048540" y="3400142"/>
              <a:ext cx="10182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define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138F826-A894-010F-429F-E1D4F2F7B2E6}"/>
                </a:ext>
              </a:extLst>
            </p:cNvPr>
            <p:cNvSpPr txBox="1"/>
            <p:nvPr/>
          </p:nvSpPr>
          <p:spPr>
            <a:xfrm>
              <a:off x="6321058" y="3817343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325FDF4-8E54-4893-9806-AD2BE996F75F}"/>
                </a:ext>
              </a:extLst>
            </p:cNvPr>
            <p:cNvSpPr txBox="1"/>
            <p:nvPr/>
          </p:nvSpPr>
          <p:spPr>
            <a:xfrm>
              <a:off x="7536669" y="3817343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E44B3D3-CAFD-57F6-8B58-C8445A9D61D7}"/>
                </a:ext>
              </a:extLst>
            </p:cNvPr>
            <p:cNvSpPr txBox="1"/>
            <p:nvPr/>
          </p:nvSpPr>
          <p:spPr>
            <a:xfrm>
              <a:off x="7536669" y="4628669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6A3F3E6-12E7-839F-35EB-ACBBFEDD2A20}"/>
                </a:ext>
              </a:extLst>
            </p:cNvPr>
            <p:cNvSpPr txBox="1"/>
            <p:nvPr/>
          </p:nvSpPr>
          <p:spPr>
            <a:xfrm>
              <a:off x="6321058" y="4628669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a0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D71E1AF-861A-0453-9922-582121F73930}"/>
                </a:ext>
              </a:extLst>
            </p:cNvPr>
            <p:cNvSpPr txBox="1"/>
            <p:nvPr/>
          </p:nvSpPr>
          <p:spPr>
            <a:xfrm>
              <a:off x="6321058" y="5067142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a7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5D474C0-BB6B-92E4-AC2D-E625CA2DF4C6}"/>
                </a:ext>
              </a:extLst>
            </p:cNvPr>
            <p:cNvSpPr txBox="1"/>
            <p:nvPr/>
          </p:nvSpPr>
          <p:spPr>
            <a:xfrm>
              <a:off x="7281792" y="5466175"/>
              <a:ext cx="10342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a0,a7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25EC832-E8AA-6141-F8F1-BA9884D56EED}"/>
                </a:ext>
              </a:extLst>
            </p:cNvPr>
            <p:cNvSpPr txBox="1"/>
            <p:nvPr/>
          </p:nvSpPr>
          <p:spPr>
            <a:xfrm>
              <a:off x="8913680" y="6086563"/>
              <a:ext cx="11723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 }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6076801-E4A3-412E-F20E-A4A870943E6E}"/>
                </a:ext>
              </a:extLst>
            </p:cNvPr>
            <p:cNvSpPr txBox="1"/>
            <p:nvPr/>
          </p:nvSpPr>
          <p:spPr>
            <a:xfrm>
              <a:off x="8913680" y="5297974"/>
              <a:ext cx="19169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a0</a:t>
              </a:r>
              <a:r>
                <a:rPr lang="en-US" sz="2400" dirty="0"/>
                <a:t>,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a7</a:t>
              </a:r>
              <a:r>
                <a:rPr lang="en-US" sz="2400" dirty="0"/>
                <a:t>}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47A4529-45CF-8D0A-4477-F293F38AC86E}"/>
                </a:ext>
              </a:extLst>
            </p:cNvPr>
            <p:cNvSpPr txBox="1"/>
            <p:nvPr/>
          </p:nvSpPr>
          <p:spPr>
            <a:xfrm>
              <a:off x="8913680" y="5657934"/>
              <a:ext cx="11723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 }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BCD54B5-757B-DCEB-55A1-7013DF422ABA}"/>
                </a:ext>
              </a:extLst>
            </p:cNvPr>
            <p:cNvSpPr txBox="1"/>
            <p:nvPr/>
          </p:nvSpPr>
          <p:spPr>
            <a:xfrm>
              <a:off x="8913680" y="4836309"/>
              <a:ext cx="14376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a0</a:t>
              </a:r>
              <a:r>
                <a:rPr lang="en-US" sz="2400" dirty="0"/>
                <a:t>}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43C216E-F643-307B-04CD-CFD51F499D2F}"/>
                </a:ext>
              </a:extLst>
            </p:cNvPr>
            <p:cNvSpPr txBox="1"/>
            <p:nvPr/>
          </p:nvSpPr>
          <p:spPr>
            <a:xfrm>
              <a:off x="8913680" y="3630974"/>
              <a:ext cx="14496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  <a:r>
                <a:rPr lang="en-US" sz="2400" dirty="0"/>
                <a:t>}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8B60C4D-B03E-7256-587A-A7BAB0991598}"/>
                </a:ext>
              </a:extLst>
            </p:cNvPr>
            <p:cNvSpPr txBox="1"/>
            <p:nvPr/>
          </p:nvSpPr>
          <p:spPr>
            <a:xfrm>
              <a:off x="8913680" y="3992882"/>
              <a:ext cx="14496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  <a:r>
                <a:rPr lang="en-US" sz="2400" dirty="0"/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0231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13E62A-1083-1BCC-2779-8A9F4C61E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482"/>
            <a:ext cx="11900226" cy="286103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FEDE71E1-7A18-744E-5D0F-0C69D164CEAC}"/>
              </a:ext>
            </a:extLst>
          </p:cNvPr>
          <p:cNvGrpSpPr/>
          <p:nvPr/>
        </p:nvGrpSpPr>
        <p:grpSpPr>
          <a:xfrm>
            <a:off x="255463" y="3964489"/>
            <a:ext cx="3044891" cy="2196710"/>
            <a:chOff x="1295124" y="4236454"/>
            <a:chExt cx="3044891" cy="2196710"/>
          </a:xfrm>
        </p:grpSpPr>
        <p:sp>
          <p:nvSpPr>
            <p:cNvPr id="4" name="CustomShape 29">
              <a:extLst>
                <a:ext uri="{FF2B5EF4-FFF2-40B4-BE49-F238E27FC236}">
                  <a16:creationId xmlns:a16="http://schemas.microsoft.com/office/drawing/2014/main" id="{D549A90B-EFE2-9407-2AC6-462C69A0C12A}"/>
                </a:ext>
              </a:extLst>
            </p:cNvPr>
            <p:cNvSpPr/>
            <p:nvPr/>
          </p:nvSpPr>
          <p:spPr>
            <a:xfrm>
              <a:off x="1439557" y="4236454"/>
              <a:ext cx="1173473" cy="3986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000" b="1" strike="noStrike" spc="-1" dirty="0">
                  <a:solidFill>
                    <a:srgbClr val="000000"/>
                  </a:solidFill>
                  <a:latin typeface="Calibri"/>
                </a:rPr>
                <a:t>Address</a:t>
              </a:r>
              <a:endParaRPr lang="en-US" sz="2000" b="1" strike="noStrike" spc="-1" dirty="0">
                <a:latin typeface="Arial"/>
              </a:endParaRPr>
            </a:p>
          </p:txBody>
        </p:sp>
        <p:sp>
          <p:nvSpPr>
            <p:cNvPr id="5" name="CustomShape 30">
              <a:extLst>
                <a:ext uri="{FF2B5EF4-FFF2-40B4-BE49-F238E27FC236}">
                  <a16:creationId xmlns:a16="http://schemas.microsoft.com/office/drawing/2014/main" id="{A8F4A010-A472-C7C3-F105-2AE83F130675}"/>
                </a:ext>
              </a:extLst>
            </p:cNvPr>
            <p:cNvSpPr/>
            <p:nvPr/>
          </p:nvSpPr>
          <p:spPr>
            <a:xfrm>
              <a:off x="2718957" y="4236454"/>
              <a:ext cx="1621058" cy="3986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000" b="1" spc="-1" dirty="0">
                  <a:solidFill>
                    <a:srgbClr val="000000"/>
                  </a:solidFill>
                  <a:latin typeface="Calibri"/>
                </a:rPr>
                <a:t>Binary Code</a:t>
              </a:r>
              <a:endParaRPr lang="en-US" sz="2000" b="1" strike="noStrike" spc="-1" dirty="0">
                <a:latin typeface="Arial"/>
              </a:endParaRPr>
            </a:p>
          </p:txBody>
        </p:sp>
        <p:sp>
          <p:nvSpPr>
            <p:cNvPr id="6" name="CustomShape 43">
              <a:extLst>
                <a:ext uri="{FF2B5EF4-FFF2-40B4-BE49-F238E27FC236}">
                  <a16:creationId xmlns:a16="http://schemas.microsoft.com/office/drawing/2014/main" id="{52663A71-BFE8-E42E-0342-C43B928C482F}"/>
                </a:ext>
              </a:extLst>
            </p:cNvPr>
            <p:cNvSpPr/>
            <p:nvPr/>
          </p:nvSpPr>
          <p:spPr>
            <a:xfrm>
              <a:off x="1304124" y="4683141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0x00801014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7" name="CustomShape 44">
              <a:extLst>
                <a:ext uri="{FF2B5EF4-FFF2-40B4-BE49-F238E27FC236}">
                  <a16:creationId xmlns:a16="http://schemas.microsoft.com/office/drawing/2014/main" id="{38EDA2A4-9B82-A270-8B50-27469FC32E9E}"/>
                </a:ext>
              </a:extLst>
            </p:cNvPr>
            <p:cNvSpPr/>
            <p:nvPr/>
          </p:nvSpPr>
          <p:spPr>
            <a:xfrm>
              <a:off x="1304124" y="4959570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0x00801010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8" name="CustomShape 45">
              <a:extLst>
                <a:ext uri="{FF2B5EF4-FFF2-40B4-BE49-F238E27FC236}">
                  <a16:creationId xmlns:a16="http://schemas.microsoft.com/office/drawing/2014/main" id="{F59EB4A9-DD68-2945-6798-7BB9D6FEE129}"/>
                </a:ext>
              </a:extLst>
            </p:cNvPr>
            <p:cNvSpPr/>
            <p:nvPr/>
          </p:nvSpPr>
          <p:spPr>
            <a:xfrm>
              <a:off x="1295124" y="523599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0x0080100C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9" name="CustomShape 46">
              <a:extLst>
                <a:ext uri="{FF2B5EF4-FFF2-40B4-BE49-F238E27FC236}">
                  <a16:creationId xmlns:a16="http://schemas.microsoft.com/office/drawing/2014/main" id="{874A543E-AD4F-BC98-D61C-38ECF613452D}"/>
                </a:ext>
              </a:extLst>
            </p:cNvPr>
            <p:cNvSpPr/>
            <p:nvPr/>
          </p:nvSpPr>
          <p:spPr>
            <a:xfrm>
              <a:off x="1304124" y="5512428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0x00801008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0" name="CustomShape 47">
              <a:extLst>
                <a:ext uri="{FF2B5EF4-FFF2-40B4-BE49-F238E27FC236}">
                  <a16:creationId xmlns:a16="http://schemas.microsoft.com/office/drawing/2014/main" id="{76A0B175-5903-B804-C9FC-D52F8F101A91}"/>
                </a:ext>
              </a:extLst>
            </p:cNvPr>
            <p:cNvSpPr/>
            <p:nvPr/>
          </p:nvSpPr>
          <p:spPr>
            <a:xfrm>
              <a:off x="1304124" y="5788857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0x00801004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1" name="CustomShape 48">
              <a:extLst>
                <a:ext uri="{FF2B5EF4-FFF2-40B4-BE49-F238E27FC236}">
                  <a16:creationId xmlns:a16="http://schemas.microsoft.com/office/drawing/2014/main" id="{AF0CF536-76EB-DBD2-DC26-64CD610CE8BC}"/>
                </a:ext>
              </a:extLst>
            </p:cNvPr>
            <p:cNvSpPr/>
            <p:nvPr/>
          </p:nvSpPr>
          <p:spPr>
            <a:xfrm>
              <a:off x="1304124" y="6065286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0x00801000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2" name="CustomShape 50">
              <a:extLst>
                <a:ext uri="{FF2B5EF4-FFF2-40B4-BE49-F238E27FC236}">
                  <a16:creationId xmlns:a16="http://schemas.microsoft.com/office/drawing/2014/main" id="{421D5796-90F4-E035-3620-4D8D6F15EE46}"/>
                </a:ext>
              </a:extLst>
            </p:cNvPr>
            <p:cNvSpPr/>
            <p:nvPr/>
          </p:nvSpPr>
          <p:spPr>
            <a:xfrm>
              <a:off x="2721046" y="606404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0x00140413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3" name="CustomShape 51">
              <a:extLst>
                <a:ext uri="{FF2B5EF4-FFF2-40B4-BE49-F238E27FC236}">
                  <a16:creationId xmlns:a16="http://schemas.microsoft.com/office/drawing/2014/main" id="{F833EB87-1603-9EF9-80DD-E0E31BA8B873}"/>
                </a:ext>
              </a:extLst>
            </p:cNvPr>
            <p:cNvSpPr/>
            <p:nvPr/>
          </p:nvSpPr>
          <p:spPr>
            <a:xfrm>
              <a:off x="2721046" y="5787943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0x09899533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4" name="CustomShape 52">
              <a:extLst>
                <a:ext uri="{FF2B5EF4-FFF2-40B4-BE49-F238E27FC236}">
                  <a16:creationId xmlns:a16="http://schemas.microsoft.com/office/drawing/2014/main" id="{93D5BA24-D291-1D1C-8B21-722810AA1B14}"/>
                </a:ext>
              </a:extLst>
            </p:cNvPr>
            <p:cNvSpPr/>
            <p:nvPr/>
          </p:nvSpPr>
          <p:spPr>
            <a:xfrm>
              <a:off x="2721046" y="5511836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0x00100893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5" name="CustomShape 53">
              <a:extLst>
                <a:ext uri="{FF2B5EF4-FFF2-40B4-BE49-F238E27FC236}">
                  <a16:creationId xmlns:a16="http://schemas.microsoft.com/office/drawing/2014/main" id="{D176BDD7-9C25-BBC5-1162-CBE1E1E26217}"/>
                </a:ext>
              </a:extLst>
            </p:cNvPr>
            <p:cNvSpPr/>
            <p:nvPr/>
          </p:nvSpPr>
          <p:spPr>
            <a:xfrm>
              <a:off x="2721046" y="523572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0x00000073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6" name="CustomShape 54">
              <a:extLst>
                <a:ext uri="{FF2B5EF4-FFF2-40B4-BE49-F238E27FC236}">
                  <a16:creationId xmlns:a16="http://schemas.microsoft.com/office/drawing/2014/main" id="{9EACA394-B51C-05F2-8336-1DE0F46CCC96}"/>
                </a:ext>
              </a:extLst>
            </p:cNvPr>
            <p:cNvSpPr/>
            <p:nvPr/>
          </p:nvSpPr>
          <p:spPr>
            <a:xfrm>
              <a:off x="2721046" y="4959622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0x00008067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7" name="CustomShape 55">
              <a:extLst>
                <a:ext uri="{FF2B5EF4-FFF2-40B4-BE49-F238E27FC236}">
                  <a16:creationId xmlns:a16="http://schemas.microsoft.com/office/drawing/2014/main" id="{877EC69D-ABC5-A168-AE1F-3AE0FB0F011D}"/>
                </a:ext>
              </a:extLst>
            </p:cNvPr>
            <p:cNvSpPr/>
            <p:nvPr/>
          </p:nvSpPr>
          <p:spPr>
            <a:xfrm>
              <a:off x="2721046" y="4683515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0xFFFFFFFF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8" name="CustomShape 36">
              <a:extLst>
                <a:ext uri="{FF2B5EF4-FFF2-40B4-BE49-F238E27FC236}">
                  <a16:creationId xmlns:a16="http://schemas.microsoft.com/office/drawing/2014/main" id="{57274ADE-664C-6463-84A4-87D1381D053F}"/>
                </a:ext>
              </a:extLst>
            </p:cNvPr>
            <p:cNvSpPr/>
            <p:nvPr/>
          </p:nvSpPr>
          <p:spPr>
            <a:xfrm>
              <a:off x="2721046" y="6111593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CustomShape 37">
              <a:extLst>
                <a:ext uri="{FF2B5EF4-FFF2-40B4-BE49-F238E27FC236}">
                  <a16:creationId xmlns:a16="http://schemas.microsoft.com/office/drawing/2014/main" id="{49B89961-C8B6-A436-AF1A-9A403EDC09EB}"/>
                </a:ext>
              </a:extLst>
            </p:cNvPr>
            <p:cNvSpPr/>
            <p:nvPr/>
          </p:nvSpPr>
          <p:spPr>
            <a:xfrm>
              <a:off x="2721046" y="5283626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CustomShape 38">
              <a:extLst>
                <a:ext uri="{FF2B5EF4-FFF2-40B4-BE49-F238E27FC236}">
                  <a16:creationId xmlns:a16="http://schemas.microsoft.com/office/drawing/2014/main" id="{5837226B-28D4-71D7-C14A-20B6E4107BAB}"/>
                </a:ext>
              </a:extLst>
            </p:cNvPr>
            <p:cNvSpPr/>
            <p:nvPr/>
          </p:nvSpPr>
          <p:spPr>
            <a:xfrm>
              <a:off x="2721046" y="5559404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CustomShape 39">
              <a:extLst>
                <a:ext uri="{FF2B5EF4-FFF2-40B4-BE49-F238E27FC236}">
                  <a16:creationId xmlns:a16="http://schemas.microsoft.com/office/drawing/2014/main" id="{D2593527-BF4C-E6B0-571D-19336DBB8480}"/>
                </a:ext>
              </a:extLst>
            </p:cNvPr>
            <p:cNvSpPr/>
            <p:nvPr/>
          </p:nvSpPr>
          <p:spPr>
            <a:xfrm>
              <a:off x="2721046" y="5835182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CustomShape 36">
              <a:extLst>
                <a:ext uri="{FF2B5EF4-FFF2-40B4-BE49-F238E27FC236}">
                  <a16:creationId xmlns:a16="http://schemas.microsoft.com/office/drawing/2014/main" id="{0B4F7727-0242-104A-631F-9050AAADD30C}"/>
                </a:ext>
              </a:extLst>
            </p:cNvPr>
            <p:cNvSpPr/>
            <p:nvPr/>
          </p:nvSpPr>
          <p:spPr>
            <a:xfrm>
              <a:off x="2721046" y="5006895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CustomShape 39">
              <a:extLst>
                <a:ext uri="{FF2B5EF4-FFF2-40B4-BE49-F238E27FC236}">
                  <a16:creationId xmlns:a16="http://schemas.microsoft.com/office/drawing/2014/main" id="{4F81F5EF-6429-C909-FCA3-57A587581B3A}"/>
                </a:ext>
              </a:extLst>
            </p:cNvPr>
            <p:cNvSpPr/>
            <p:nvPr/>
          </p:nvSpPr>
          <p:spPr>
            <a:xfrm>
              <a:off x="2721046" y="4731116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FCDB99AF-9002-D386-3220-B1D496E281E4}"/>
              </a:ext>
            </a:extLst>
          </p:cNvPr>
          <p:cNvGrpSpPr/>
          <p:nvPr/>
        </p:nvGrpSpPr>
        <p:grpSpPr>
          <a:xfrm>
            <a:off x="5621626" y="3733656"/>
            <a:ext cx="1757433" cy="2348303"/>
            <a:chOff x="5621626" y="3733656"/>
            <a:chExt cx="1757433" cy="2348303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38247AF5-32AF-F35A-C7C3-ECB8C73BD9FE}"/>
                </a:ext>
              </a:extLst>
            </p:cNvPr>
            <p:cNvGrpSpPr/>
            <p:nvPr/>
          </p:nvGrpSpPr>
          <p:grpSpPr>
            <a:xfrm>
              <a:off x="5621626" y="4162776"/>
              <a:ext cx="1757433" cy="1919183"/>
              <a:chOff x="4436133" y="4500607"/>
              <a:chExt cx="1757433" cy="1919183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2A90F621-06A7-BCC1-9A0B-4BAFCFB9F07F}"/>
                  </a:ext>
                </a:extLst>
              </p:cNvPr>
              <p:cNvGrpSpPr/>
              <p:nvPr/>
            </p:nvGrpSpPr>
            <p:grpSpPr>
              <a:xfrm>
                <a:off x="4436133" y="4500607"/>
                <a:ext cx="592172" cy="1919183"/>
                <a:chOff x="4436133" y="4500607"/>
                <a:chExt cx="592172" cy="1919183"/>
              </a:xfrm>
            </p:grpSpPr>
            <p:sp>
              <p:nvSpPr>
                <p:cNvPr id="92" name="CustomShape 36">
                  <a:extLst>
                    <a:ext uri="{FF2B5EF4-FFF2-40B4-BE49-F238E27FC236}">
                      <a16:creationId xmlns:a16="http://schemas.microsoft.com/office/drawing/2014/main" id="{B61FB572-6FFA-9E4E-EC80-9DABA3AE323B}"/>
                    </a:ext>
                  </a:extLst>
                </p:cNvPr>
                <p:cNvSpPr/>
                <p:nvPr/>
              </p:nvSpPr>
              <p:spPr>
                <a:xfrm>
                  <a:off x="4568351" y="6111593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CustomShape 37">
                  <a:extLst>
                    <a:ext uri="{FF2B5EF4-FFF2-40B4-BE49-F238E27FC236}">
                      <a16:creationId xmlns:a16="http://schemas.microsoft.com/office/drawing/2014/main" id="{BC3DB582-BDF6-003A-B325-925EE5BB00E5}"/>
                    </a:ext>
                  </a:extLst>
                </p:cNvPr>
                <p:cNvSpPr/>
                <p:nvPr/>
              </p:nvSpPr>
              <p:spPr>
                <a:xfrm>
                  <a:off x="4568351" y="5283626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CustomShape 38">
                  <a:extLst>
                    <a:ext uri="{FF2B5EF4-FFF2-40B4-BE49-F238E27FC236}">
                      <a16:creationId xmlns:a16="http://schemas.microsoft.com/office/drawing/2014/main" id="{D70517E4-A2C3-334D-996F-678EB62F85C0}"/>
                    </a:ext>
                  </a:extLst>
                </p:cNvPr>
                <p:cNvSpPr/>
                <p:nvPr/>
              </p:nvSpPr>
              <p:spPr>
                <a:xfrm>
                  <a:off x="4568351" y="5559404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CustomShape 39">
                  <a:extLst>
                    <a:ext uri="{FF2B5EF4-FFF2-40B4-BE49-F238E27FC236}">
                      <a16:creationId xmlns:a16="http://schemas.microsoft.com/office/drawing/2014/main" id="{351E0F6B-4A80-0863-C49A-76450D221D78}"/>
                    </a:ext>
                  </a:extLst>
                </p:cNvPr>
                <p:cNvSpPr/>
                <p:nvPr/>
              </p:nvSpPr>
              <p:spPr>
                <a:xfrm>
                  <a:off x="4568351" y="5835182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CustomShape 36">
                  <a:extLst>
                    <a:ext uri="{FF2B5EF4-FFF2-40B4-BE49-F238E27FC236}">
                      <a16:creationId xmlns:a16="http://schemas.microsoft.com/office/drawing/2014/main" id="{653EB518-C540-2123-EAE2-C89D420987AE}"/>
                    </a:ext>
                  </a:extLst>
                </p:cNvPr>
                <p:cNvSpPr/>
                <p:nvPr/>
              </p:nvSpPr>
              <p:spPr>
                <a:xfrm>
                  <a:off x="4568351" y="5006895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CustomShape 30">
                  <a:extLst>
                    <a:ext uri="{FF2B5EF4-FFF2-40B4-BE49-F238E27FC236}">
                      <a16:creationId xmlns:a16="http://schemas.microsoft.com/office/drawing/2014/main" id="{C1281A49-1DDA-E582-DF35-9C3F56C582E2}"/>
                    </a:ext>
                  </a:extLst>
                </p:cNvPr>
                <p:cNvSpPr/>
                <p:nvPr/>
              </p:nvSpPr>
              <p:spPr>
                <a:xfrm>
                  <a:off x="4436133" y="4500607"/>
                  <a:ext cx="592172" cy="3986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CA" sz="2000" strike="noStrike" spc="-1" dirty="0">
                      <a:solidFill>
                        <a:srgbClr val="000000"/>
                      </a:solidFill>
                      <a:latin typeface="Consolas" panose="020B0609020204030204" pitchFamily="49" charset="0"/>
                      <a:cs typeface="Consolas" panose="020B0609020204030204" pitchFamily="49" charset="0"/>
                    </a:rPr>
                    <a:t>a0</a:t>
                  </a:r>
                  <a:endParaRPr lang="en-US" sz="2000" strike="noStrike" spc="-1" dirty="0">
                    <a:latin typeface="Consolas" panose="020B0609020204030204" pitchFamily="49" charset="0"/>
                    <a:cs typeface="Consolas" panose="020B0609020204030204" pitchFamily="49" charset="0"/>
                  </a:endParaRPr>
                </a:p>
              </p:txBody>
            </p:sp>
            <p:sp>
              <p:nvSpPr>
                <p:cNvPr id="98" name="CustomShape 57">
                  <a:extLst>
                    <a:ext uri="{FF2B5EF4-FFF2-40B4-BE49-F238E27FC236}">
                      <a16:creationId xmlns:a16="http://schemas.microsoft.com/office/drawing/2014/main" id="{AF9E7B93-2012-E654-2482-DEA321E2644C}"/>
                    </a:ext>
                  </a:extLst>
                </p:cNvPr>
                <p:cNvSpPr/>
                <p:nvPr/>
              </p:nvSpPr>
              <p:spPr>
                <a:xfrm>
                  <a:off x="4584103" y="4943478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99" name="CustomShape 57">
                  <a:extLst>
                    <a:ext uri="{FF2B5EF4-FFF2-40B4-BE49-F238E27FC236}">
                      <a16:creationId xmlns:a16="http://schemas.microsoft.com/office/drawing/2014/main" id="{25D13EDD-1B5F-8BD1-4111-F782669F8B1C}"/>
                    </a:ext>
                  </a:extLst>
                </p:cNvPr>
                <p:cNvSpPr/>
                <p:nvPr/>
              </p:nvSpPr>
              <p:spPr>
                <a:xfrm>
                  <a:off x="4584103" y="5220587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100" name="CustomShape 57">
                  <a:extLst>
                    <a:ext uri="{FF2B5EF4-FFF2-40B4-BE49-F238E27FC236}">
                      <a16:creationId xmlns:a16="http://schemas.microsoft.com/office/drawing/2014/main" id="{55591CAF-691C-6451-A492-6F4D07A2821D}"/>
                    </a:ext>
                  </a:extLst>
                </p:cNvPr>
                <p:cNvSpPr/>
                <p:nvPr/>
              </p:nvSpPr>
              <p:spPr>
                <a:xfrm>
                  <a:off x="4584103" y="5497696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101" name="CustomShape 57">
                  <a:extLst>
                    <a:ext uri="{FF2B5EF4-FFF2-40B4-BE49-F238E27FC236}">
                      <a16:creationId xmlns:a16="http://schemas.microsoft.com/office/drawing/2014/main" id="{F9CDB11A-DE7E-F9FC-A0F6-681ED04DDA85}"/>
                    </a:ext>
                  </a:extLst>
                </p:cNvPr>
                <p:cNvSpPr/>
                <p:nvPr/>
              </p:nvSpPr>
              <p:spPr>
                <a:xfrm>
                  <a:off x="4584103" y="5774805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102" name="CustomShape 57">
                  <a:extLst>
                    <a:ext uri="{FF2B5EF4-FFF2-40B4-BE49-F238E27FC236}">
                      <a16:creationId xmlns:a16="http://schemas.microsoft.com/office/drawing/2014/main" id="{672B1C4C-425C-41E4-9A9F-60260465455D}"/>
                    </a:ext>
                  </a:extLst>
                </p:cNvPr>
                <p:cNvSpPr/>
                <p:nvPr/>
              </p:nvSpPr>
              <p:spPr>
                <a:xfrm>
                  <a:off x="4584103" y="6051912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03255CF1-E468-1D00-9F80-44B545E7E5E7}"/>
                  </a:ext>
                </a:extLst>
              </p:cNvPr>
              <p:cNvGrpSpPr/>
              <p:nvPr/>
            </p:nvGrpSpPr>
            <p:grpSpPr>
              <a:xfrm>
                <a:off x="5018763" y="4500607"/>
                <a:ext cx="592172" cy="1919183"/>
                <a:chOff x="4436133" y="4500607"/>
                <a:chExt cx="592172" cy="1919183"/>
              </a:xfrm>
            </p:grpSpPr>
            <p:sp>
              <p:nvSpPr>
                <p:cNvPr id="81" name="CustomShape 36">
                  <a:extLst>
                    <a:ext uri="{FF2B5EF4-FFF2-40B4-BE49-F238E27FC236}">
                      <a16:creationId xmlns:a16="http://schemas.microsoft.com/office/drawing/2014/main" id="{E034B128-13C6-A2C2-7497-BC5853B99D1A}"/>
                    </a:ext>
                  </a:extLst>
                </p:cNvPr>
                <p:cNvSpPr/>
                <p:nvPr/>
              </p:nvSpPr>
              <p:spPr>
                <a:xfrm>
                  <a:off x="4568351" y="6111593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CustomShape 37">
                  <a:extLst>
                    <a:ext uri="{FF2B5EF4-FFF2-40B4-BE49-F238E27FC236}">
                      <a16:creationId xmlns:a16="http://schemas.microsoft.com/office/drawing/2014/main" id="{262D0D0E-A2A4-C615-6F6B-FC148DF59011}"/>
                    </a:ext>
                  </a:extLst>
                </p:cNvPr>
                <p:cNvSpPr/>
                <p:nvPr/>
              </p:nvSpPr>
              <p:spPr>
                <a:xfrm>
                  <a:off x="4568351" y="5283626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CustomShape 38">
                  <a:extLst>
                    <a:ext uri="{FF2B5EF4-FFF2-40B4-BE49-F238E27FC236}">
                      <a16:creationId xmlns:a16="http://schemas.microsoft.com/office/drawing/2014/main" id="{D235E04C-D60E-57E8-EBBB-779C2D5D5B4B}"/>
                    </a:ext>
                  </a:extLst>
                </p:cNvPr>
                <p:cNvSpPr/>
                <p:nvPr/>
              </p:nvSpPr>
              <p:spPr>
                <a:xfrm>
                  <a:off x="4568351" y="5559404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CustomShape 39">
                  <a:extLst>
                    <a:ext uri="{FF2B5EF4-FFF2-40B4-BE49-F238E27FC236}">
                      <a16:creationId xmlns:a16="http://schemas.microsoft.com/office/drawing/2014/main" id="{CC3EE904-7B21-F2C0-C488-EE9567E3B012}"/>
                    </a:ext>
                  </a:extLst>
                </p:cNvPr>
                <p:cNvSpPr/>
                <p:nvPr/>
              </p:nvSpPr>
              <p:spPr>
                <a:xfrm>
                  <a:off x="4568351" y="5835182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" name="CustomShape 36">
                  <a:extLst>
                    <a:ext uri="{FF2B5EF4-FFF2-40B4-BE49-F238E27FC236}">
                      <a16:creationId xmlns:a16="http://schemas.microsoft.com/office/drawing/2014/main" id="{E61DD6AD-0D64-9E41-F95A-E9DF238F144F}"/>
                    </a:ext>
                  </a:extLst>
                </p:cNvPr>
                <p:cNvSpPr/>
                <p:nvPr/>
              </p:nvSpPr>
              <p:spPr>
                <a:xfrm>
                  <a:off x="4568351" y="5006895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CustomShape 30">
                  <a:extLst>
                    <a:ext uri="{FF2B5EF4-FFF2-40B4-BE49-F238E27FC236}">
                      <a16:creationId xmlns:a16="http://schemas.microsoft.com/office/drawing/2014/main" id="{A0B306F3-66FD-BE50-F5E8-E807CFA7F53D}"/>
                    </a:ext>
                  </a:extLst>
                </p:cNvPr>
                <p:cNvSpPr/>
                <p:nvPr/>
              </p:nvSpPr>
              <p:spPr>
                <a:xfrm>
                  <a:off x="4436133" y="4500607"/>
                  <a:ext cx="592172" cy="3986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CA" sz="2000" strike="noStrike" spc="-1" dirty="0">
                      <a:solidFill>
                        <a:srgbClr val="000000"/>
                      </a:solidFill>
                      <a:latin typeface="Consolas" panose="020B0609020204030204" pitchFamily="49" charset="0"/>
                      <a:cs typeface="Consolas" panose="020B0609020204030204" pitchFamily="49" charset="0"/>
                    </a:rPr>
                    <a:t>a</a:t>
                  </a:r>
                  <a:r>
                    <a:rPr lang="en-CA" sz="2000" spc="-1" dirty="0">
                      <a:solidFill>
                        <a:srgbClr val="000000"/>
                      </a:solidFill>
                      <a:latin typeface="Consolas" panose="020B0609020204030204" pitchFamily="49" charset="0"/>
                      <a:cs typeface="Consolas" panose="020B0609020204030204" pitchFamily="49" charset="0"/>
                    </a:rPr>
                    <a:t>7</a:t>
                  </a:r>
                  <a:endParaRPr lang="en-US" sz="2000" strike="noStrike" spc="-1" dirty="0">
                    <a:latin typeface="Consolas" panose="020B0609020204030204" pitchFamily="49" charset="0"/>
                    <a:cs typeface="Consolas" panose="020B0609020204030204" pitchFamily="49" charset="0"/>
                  </a:endParaRPr>
                </a:p>
              </p:txBody>
            </p:sp>
            <p:sp>
              <p:nvSpPr>
                <p:cNvPr id="87" name="CustomShape 57">
                  <a:extLst>
                    <a:ext uri="{FF2B5EF4-FFF2-40B4-BE49-F238E27FC236}">
                      <a16:creationId xmlns:a16="http://schemas.microsoft.com/office/drawing/2014/main" id="{CCF40E26-D50D-02C8-258C-7C749B3FF76F}"/>
                    </a:ext>
                  </a:extLst>
                </p:cNvPr>
                <p:cNvSpPr/>
                <p:nvPr/>
              </p:nvSpPr>
              <p:spPr>
                <a:xfrm>
                  <a:off x="4584103" y="4943478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88" name="CustomShape 57">
                  <a:extLst>
                    <a:ext uri="{FF2B5EF4-FFF2-40B4-BE49-F238E27FC236}">
                      <a16:creationId xmlns:a16="http://schemas.microsoft.com/office/drawing/2014/main" id="{0628BB6A-44EC-73F0-8C60-E350CD51DF6A}"/>
                    </a:ext>
                  </a:extLst>
                </p:cNvPr>
                <p:cNvSpPr/>
                <p:nvPr/>
              </p:nvSpPr>
              <p:spPr>
                <a:xfrm>
                  <a:off x="4584103" y="5220587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89" name="CustomShape 57">
                  <a:extLst>
                    <a:ext uri="{FF2B5EF4-FFF2-40B4-BE49-F238E27FC236}">
                      <a16:creationId xmlns:a16="http://schemas.microsoft.com/office/drawing/2014/main" id="{A8BE293B-5443-EDF6-2273-D8A2FBA3CC74}"/>
                    </a:ext>
                  </a:extLst>
                </p:cNvPr>
                <p:cNvSpPr/>
                <p:nvPr/>
              </p:nvSpPr>
              <p:spPr>
                <a:xfrm>
                  <a:off x="4584103" y="5497696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90" name="CustomShape 57">
                  <a:extLst>
                    <a:ext uri="{FF2B5EF4-FFF2-40B4-BE49-F238E27FC236}">
                      <a16:creationId xmlns:a16="http://schemas.microsoft.com/office/drawing/2014/main" id="{27D24BA3-72A8-3610-5FBF-C2D12C70ACB6}"/>
                    </a:ext>
                  </a:extLst>
                </p:cNvPr>
                <p:cNvSpPr/>
                <p:nvPr/>
              </p:nvSpPr>
              <p:spPr>
                <a:xfrm>
                  <a:off x="4584103" y="5774805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91" name="CustomShape 57">
                  <a:extLst>
                    <a:ext uri="{FF2B5EF4-FFF2-40B4-BE49-F238E27FC236}">
                      <a16:creationId xmlns:a16="http://schemas.microsoft.com/office/drawing/2014/main" id="{49A7C4F4-F7FF-8587-1A40-43524876C003}"/>
                    </a:ext>
                  </a:extLst>
                </p:cNvPr>
                <p:cNvSpPr/>
                <p:nvPr/>
              </p:nvSpPr>
              <p:spPr>
                <a:xfrm>
                  <a:off x="4584103" y="6051912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D2744C6F-FCAC-FD8D-E5C0-E0AD6111F3F8}"/>
                  </a:ext>
                </a:extLst>
              </p:cNvPr>
              <p:cNvGrpSpPr/>
              <p:nvPr/>
            </p:nvGrpSpPr>
            <p:grpSpPr>
              <a:xfrm>
                <a:off x="5601394" y="4500607"/>
                <a:ext cx="592172" cy="1919183"/>
                <a:chOff x="4436133" y="4500607"/>
                <a:chExt cx="592172" cy="1919183"/>
              </a:xfrm>
            </p:grpSpPr>
            <p:sp>
              <p:nvSpPr>
                <p:cNvPr id="70" name="CustomShape 36">
                  <a:extLst>
                    <a:ext uri="{FF2B5EF4-FFF2-40B4-BE49-F238E27FC236}">
                      <a16:creationId xmlns:a16="http://schemas.microsoft.com/office/drawing/2014/main" id="{BE8B0C81-BA6E-C48F-8D80-365C70B1429A}"/>
                    </a:ext>
                  </a:extLst>
                </p:cNvPr>
                <p:cNvSpPr/>
                <p:nvPr/>
              </p:nvSpPr>
              <p:spPr>
                <a:xfrm>
                  <a:off x="4568351" y="6111593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CustomShape 37">
                  <a:extLst>
                    <a:ext uri="{FF2B5EF4-FFF2-40B4-BE49-F238E27FC236}">
                      <a16:creationId xmlns:a16="http://schemas.microsoft.com/office/drawing/2014/main" id="{78A7C98A-6283-D439-5913-7BFBAE5989A3}"/>
                    </a:ext>
                  </a:extLst>
                </p:cNvPr>
                <p:cNvSpPr/>
                <p:nvPr/>
              </p:nvSpPr>
              <p:spPr>
                <a:xfrm>
                  <a:off x="4568351" y="5283626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CustomShape 38">
                  <a:extLst>
                    <a:ext uri="{FF2B5EF4-FFF2-40B4-BE49-F238E27FC236}">
                      <a16:creationId xmlns:a16="http://schemas.microsoft.com/office/drawing/2014/main" id="{ADC28D53-32AC-8DF6-167D-8836A67964CD}"/>
                    </a:ext>
                  </a:extLst>
                </p:cNvPr>
                <p:cNvSpPr/>
                <p:nvPr/>
              </p:nvSpPr>
              <p:spPr>
                <a:xfrm>
                  <a:off x="4568351" y="5559404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CustomShape 39">
                  <a:extLst>
                    <a:ext uri="{FF2B5EF4-FFF2-40B4-BE49-F238E27FC236}">
                      <a16:creationId xmlns:a16="http://schemas.microsoft.com/office/drawing/2014/main" id="{3F6E457A-FD3C-B0A0-4524-96F24296EEC5}"/>
                    </a:ext>
                  </a:extLst>
                </p:cNvPr>
                <p:cNvSpPr/>
                <p:nvPr/>
              </p:nvSpPr>
              <p:spPr>
                <a:xfrm>
                  <a:off x="4568351" y="5835182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CustomShape 36">
                  <a:extLst>
                    <a:ext uri="{FF2B5EF4-FFF2-40B4-BE49-F238E27FC236}">
                      <a16:creationId xmlns:a16="http://schemas.microsoft.com/office/drawing/2014/main" id="{37D95772-B990-0A6E-1B5A-987E1C2C984C}"/>
                    </a:ext>
                  </a:extLst>
                </p:cNvPr>
                <p:cNvSpPr/>
                <p:nvPr/>
              </p:nvSpPr>
              <p:spPr>
                <a:xfrm>
                  <a:off x="4568351" y="5006895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CustomShape 30">
                  <a:extLst>
                    <a:ext uri="{FF2B5EF4-FFF2-40B4-BE49-F238E27FC236}">
                      <a16:creationId xmlns:a16="http://schemas.microsoft.com/office/drawing/2014/main" id="{4BED93D6-E13C-6C00-EB81-19AC30FA84FE}"/>
                    </a:ext>
                  </a:extLst>
                </p:cNvPr>
                <p:cNvSpPr/>
                <p:nvPr/>
              </p:nvSpPr>
              <p:spPr>
                <a:xfrm>
                  <a:off x="4436133" y="4500607"/>
                  <a:ext cx="592172" cy="3986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CA" sz="2000" spc="-1" dirty="0">
                      <a:solidFill>
                        <a:srgbClr val="000000"/>
                      </a:solidFill>
                      <a:latin typeface="Consolas" panose="020B0609020204030204" pitchFamily="49" charset="0"/>
                      <a:cs typeface="Consolas" panose="020B0609020204030204" pitchFamily="49" charset="0"/>
                    </a:rPr>
                    <a:t>s0</a:t>
                  </a:r>
                  <a:endParaRPr lang="en-US" sz="2000" strike="noStrike" spc="-1" dirty="0">
                    <a:latin typeface="Consolas" panose="020B0609020204030204" pitchFamily="49" charset="0"/>
                    <a:cs typeface="Consolas" panose="020B0609020204030204" pitchFamily="49" charset="0"/>
                  </a:endParaRPr>
                </a:p>
              </p:txBody>
            </p:sp>
            <p:sp>
              <p:nvSpPr>
                <p:cNvPr id="76" name="CustomShape 57">
                  <a:extLst>
                    <a:ext uri="{FF2B5EF4-FFF2-40B4-BE49-F238E27FC236}">
                      <a16:creationId xmlns:a16="http://schemas.microsoft.com/office/drawing/2014/main" id="{1431CF1E-F125-BC59-62EF-DBB0893FEA11}"/>
                    </a:ext>
                  </a:extLst>
                </p:cNvPr>
                <p:cNvSpPr/>
                <p:nvPr/>
              </p:nvSpPr>
              <p:spPr>
                <a:xfrm>
                  <a:off x="4584103" y="4943478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77" name="CustomShape 57">
                  <a:extLst>
                    <a:ext uri="{FF2B5EF4-FFF2-40B4-BE49-F238E27FC236}">
                      <a16:creationId xmlns:a16="http://schemas.microsoft.com/office/drawing/2014/main" id="{EFE1BE71-82EC-7143-77E4-866D462D6776}"/>
                    </a:ext>
                  </a:extLst>
                </p:cNvPr>
                <p:cNvSpPr/>
                <p:nvPr/>
              </p:nvSpPr>
              <p:spPr>
                <a:xfrm>
                  <a:off x="4584103" y="5220587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78" name="CustomShape 57">
                  <a:extLst>
                    <a:ext uri="{FF2B5EF4-FFF2-40B4-BE49-F238E27FC236}">
                      <a16:creationId xmlns:a16="http://schemas.microsoft.com/office/drawing/2014/main" id="{B4A4B726-B557-CE32-F9AA-28A1E1C4FAC1}"/>
                    </a:ext>
                  </a:extLst>
                </p:cNvPr>
                <p:cNvSpPr/>
                <p:nvPr/>
              </p:nvSpPr>
              <p:spPr>
                <a:xfrm>
                  <a:off x="4584103" y="5497696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79" name="CustomShape 57">
                  <a:extLst>
                    <a:ext uri="{FF2B5EF4-FFF2-40B4-BE49-F238E27FC236}">
                      <a16:creationId xmlns:a16="http://schemas.microsoft.com/office/drawing/2014/main" id="{11D4F15A-38A7-46CC-04EB-917210BB95BD}"/>
                    </a:ext>
                  </a:extLst>
                </p:cNvPr>
                <p:cNvSpPr/>
                <p:nvPr/>
              </p:nvSpPr>
              <p:spPr>
                <a:xfrm>
                  <a:off x="4584103" y="5774805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80" name="CustomShape 57">
                  <a:extLst>
                    <a:ext uri="{FF2B5EF4-FFF2-40B4-BE49-F238E27FC236}">
                      <a16:creationId xmlns:a16="http://schemas.microsoft.com/office/drawing/2014/main" id="{E88195C0-794A-1D88-F262-02CF4411E270}"/>
                    </a:ext>
                  </a:extLst>
                </p:cNvPr>
                <p:cNvSpPr/>
                <p:nvPr/>
              </p:nvSpPr>
              <p:spPr>
                <a:xfrm>
                  <a:off x="4584103" y="6051912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</p:grpSp>
        </p:grp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0BC51444-C425-0B46-4D75-CB65E3F51628}"/>
                </a:ext>
              </a:extLst>
            </p:cNvPr>
            <p:cNvSpPr txBox="1"/>
            <p:nvPr/>
          </p:nvSpPr>
          <p:spPr>
            <a:xfrm>
              <a:off x="6096000" y="3733656"/>
              <a:ext cx="667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use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6FAF5150-C547-5DB4-82B3-96305DE0A2A5}"/>
              </a:ext>
            </a:extLst>
          </p:cNvPr>
          <p:cNvGrpSpPr/>
          <p:nvPr/>
        </p:nvGrpSpPr>
        <p:grpSpPr>
          <a:xfrm>
            <a:off x="3406281" y="3734556"/>
            <a:ext cx="1757433" cy="2380336"/>
            <a:chOff x="3406281" y="3734556"/>
            <a:chExt cx="1757433" cy="2380336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05B15DA-6390-AAD9-7D6E-E7352FA1C059}"/>
                </a:ext>
              </a:extLst>
            </p:cNvPr>
            <p:cNvGrpSpPr/>
            <p:nvPr/>
          </p:nvGrpSpPr>
          <p:grpSpPr>
            <a:xfrm>
              <a:off x="3406281" y="4195709"/>
              <a:ext cx="1757433" cy="1919183"/>
              <a:chOff x="4436133" y="4500607"/>
              <a:chExt cx="1757433" cy="1919183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0E9B5E1-52F4-4AF6-55D8-853EA6DBBC2B}"/>
                  </a:ext>
                </a:extLst>
              </p:cNvPr>
              <p:cNvGrpSpPr/>
              <p:nvPr/>
            </p:nvGrpSpPr>
            <p:grpSpPr>
              <a:xfrm>
                <a:off x="4436133" y="4500607"/>
                <a:ext cx="592172" cy="1919183"/>
                <a:chOff x="4436133" y="4500607"/>
                <a:chExt cx="592172" cy="1919183"/>
              </a:xfrm>
            </p:grpSpPr>
            <p:sp>
              <p:nvSpPr>
                <p:cNvPr id="55" name="CustomShape 36">
                  <a:extLst>
                    <a:ext uri="{FF2B5EF4-FFF2-40B4-BE49-F238E27FC236}">
                      <a16:creationId xmlns:a16="http://schemas.microsoft.com/office/drawing/2014/main" id="{F1CF2DF1-8E99-A28F-9623-E1DAA5DF5392}"/>
                    </a:ext>
                  </a:extLst>
                </p:cNvPr>
                <p:cNvSpPr/>
                <p:nvPr/>
              </p:nvSpPr>
              <p:spPr>
                <a:xfrm>
                  <a:off x="4568351" y="6111593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CustomShape 37">
                  <a:extLst>
                    <a:ext uri="{FF2B5EF4-FFF2-40B4-BE49-F238E27FC236}">
                      <a16:creationId xmlns:a16="http://schemas.microsoft.com/office/drawing/2014/main" id="{1B0E0905-0867-2EB4-A5EE-FCB18097F688}"/>
                    </a:ext>
                  </a:extLst>
                </p:cNvPr>
                <p:cNvSpPr/>
                <p:nvPr/>
              </p:nvSpPr>
              <p:spPr>
                <a:xfrm>
                  <a:off x="4568351" y="5283626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CustomShape 38">
                  <a:extLst>
                    <a:ext uri="{FF2B5EF4-FFF2-40B4-BE49-F238E27FC236}">
                      <a16:creationId xmlns:a16="http://schemas.microsoft.com/office/drawing/2014/main" id="{2241ADC5-FDD2-2072-B948-92E1149BDF53}"/>
                    </a:ext>
                  </a:extLst>
                </p:cNvPr>
                <p:cNvSpPr/>
                <p:nvPr/>
              </p:nvSpPr>
              <p:spPr>
                <a:xfrm>
                  <a:off x="4568351" y="5559404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CustomShape 39">
                  <a:extLst>
                    <a:ext uri="{FF2B5EF4-FFF2-40B4-BE49-F238E27FC236}">
                      <a16:creationId xmlns:a16="http://schemas.microsoft.com/office/drawing/2014/main" id="{E23DCB75-3AA3-E7D3-2CDA-B9EF1F9DEF4A}"/>
                    </a:ext>
                  </a:extLst>
                </p:cNvPr>
                <p:cNvSpPr/>
                <p:nvPr/>
              </p:nvSpPr>
              <p:spPr>
                <a:xfrm>
                  <a:off x="4568351" y="5835182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CustomShape 36">
                  <a:extLst>
                    <a:ext uri="{FF2B5EF4-FFF2-40B4-BE49-F238E27FC236}">
                      <a16:creationId xmlns:a16="http://schemas.microsoft.com/office/drawing/2014/main" id="{90122F8D-F43C-6E57-359A-59421F5BD178}"/>
                    </a:ext>
                  </a:extLst>
                </p:cNvPr>
                <p:cNvSpPr/>
                <p:nvPr/>
              </p:nvSpPr>
              <p:spPr>
                <a:xfrm>
                  <a:off x="4568351" y="5006895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CustomShape 30">
                  <a:extLst>
                    <a:ext uri="{FF2B5EF4-FFF2-40B4-BE49-F238E27FC236}">
                      <a16:creationId xmlns:a16="http://schemas.microsoft.com/office/drawing/2014/main" id="{89E06BEA-1508-F7B7-B0EE-E19A7DD81E53}"/>
                    </a:ext>
                  </a:extLst>
                </p:cNvPr>
                <p:cNvSpPr/>
                <p:nvPr/>
              </p:nvSpPr>
              <p:spPr>
                <a:xfrm>
                  <a:off x="4436133" y="4500607"/>
                  <a:ext cx="592172" cy="3986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CA" sz="2000" strike="noStrike" spc="-1" dirty="0">
                      <a:solidFill>
                        <a:srgbClr val="000000"/>
                      </a:solidFill>
                      <a:latin typeface="Consolas" panose="020B0609020204030204" pitchFamily="49" charset="0"/>
                      <a:cs typeface="Consolas" panose="020B0609020204030204" pitchFamily="49" charset="0"/>
                    </a:rPr>
                    <a:t>a0</a:t>
                  </a:r>
                  <a:endParaRPr lang="en-US" sz="2000" strike="noStrike" spc="-1" dirty="0">
                    <a:latin typeface="Consolas" panose="020B0609020204030204" pitchFamily="49" charset="0"/>
                    <a:cs typeface="Consolas" panose="020B0609020204030204" pitchFamily="49" charset="0"/>
                  </a:endParaRPr>
                </a:p>
              </p:txBody>
            </p:sp>
            <p:sp>
              <p:nvSpPr>
                <p:cNvPr id="61" name="CustomShape 57">
                  <a:extLst>
                    <a:ext uri="{FF2B5EF4-FFF2-40B4-BE49-F238E27FC236}">
                      <a16:creationId xmlns:a16="http://schemas.microsoft.com/office/drawing/2014/main" id="{8196FB56-E4BA-387E-B0FC-4D5982F8CB7B}"/>
                    </a:ext>
                  </a:extLst>
                </p:cNvPr>
                <p:cNvSpPr/>
                <p:nvPr/>
              </p:nvSpPr>
              <p:spPr>
                <a:xfrm>
                  <a:off x="4584103" y="4943478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62" name="CustomShape 57">
                  <a:extLst>
                    <a:ext uri="{FF2B5EF4-FFF2-40B4-BE49-F238E27FC236}">
                      <a16:creationId xmlns:a16="http://schemas.microsoft.com/office/drawing/2014/main" id="{5C055E2E-87AE-A902-DF19-9139270EB1C3}"/>
                    </a:ext>
                  </a:extLst>
                </p:cNvPr>
                <p:cNvSpPr/>
                <p:nvPr/>
              </p:nvSpPr>
              <p:spPr>
                <a:xfrm>
                  <a:off x="4584103" y="5220587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63" name="CustomShape 57">
                  <a:extLst>
                    <a:ext uri="{FF2B5EF4-FFF2-40B4-BE49-F238E27FC236}">
                      <a16:creationId xmlns:a16="http://schemas.microsoft.com/office/drawing/2014/main" id="{1B96AE6A-0F56-62F3-2BE3-7F7FC5D76889}"/>
                    </a:ext>
                  </a:extLst>
                </p:cNvPr>
                <p:cNvSpPr/>
                <p:nvPr/>
              </p:nvSpPr>
              <p:spPr>
                <a:xfrm>
                  <a:off x="4584103" y="5497696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64" name="CustomShape 57">
                  <a:extLst>
                    <a:ext uri="{FF2B5EF4-FFF2-40B4-BE49-F238E27FC236}">
                      <a16:creationId xmlns:a16="http://schemas.microsoft.com/office/drawing/2014/main" id="{10390B02-28D2-A36A-ACF8-0861A8587989}"/>
                    </a:ext>
                  </a:extLst>
                </p:cNvPr>
                <p:cNvSpPr/>
                <p:nvPr/>
              </p:nvSpPr>
              <p:spPr>
                <a:xfrm>
                  <a:off x="4584103" y="5774805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65" name="CustomShape 57">
                  <a:extLst>
                    <a:ext uri="{FF2B5EF4-FFF2-40B4-BE49-F238E27FC236}">
                      <a16:creationId xmlns:a16="http://schemas.microsoft.com/office/drawing/2014/main" id="{5D035509-3D03-3665-41C4-A2062A2C8CC8}"/>
                    </a:ext>
                  </a:extLst>
                </p:cNvPr>
                <p:cNvSpPr/>
                <p:nvPr/>
              </p:nvSpPr>
              <p:spPr>
                <a:xfrm>
                  <a:off x="4584103" y="6051912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1338AEC4-84D4-B866-A842-5560B37F89B0}"/>
                  </a:ext>
                </a:extLst>
              </p:cNvPr>
              <p:cNvGrpSpPr/>
              <p:nvPr/>
            </p:nvGrpSpPr>
            <p:grpSpPr>
              <a:xfrm>
                <a:off x="5018763" y="4500607"/>
                <a:ext cx="592172" cy="1919183"/>
                <a:chOff x="4436133" y="4500607"/>
                <a:chExt cx="592172" cy="1919183"/>
              </a:xfrm>
            </p:grpSpPr>
            <p:sp>
              <p:nvSpPr>
                <p:cNvPr id="44" name="CustomShape 36">
                  <a:extLst>
                    <a:ext uri="{FF2B5EF4-FFF2-40B4-BE49-F238E27FC236}">
                      <a16:creationId xmlns:a16="http://schemas.microsoft.com/office/drawing/2014/main" id="{ACACD200-537E-C883-D1B7-AA79C9AF56CB}"/>
                    </a:ext>
                  </a:extLst>
                </p:cNvPr>
                <p:cNvSpPr/>
                <p:nvPr/>
              </p:nvSpPr>
              <p:spPr>
                <a:xfrm>
                  <a:off x="4568351" y="6111593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CustomShape 37">
                  <a:extLst>
                    <a:ext uri="{FF2B5EF4-FFF2-40B4-BE49-F238E27FC236}">
                      <a16:creationId xmlns:a16="http://schemas.microsoft.com/office/drawing/2014/main" id="{C27A50C8-0A8C-649C-75AF-46B6CF6A2B81}"/>
                    </a:ext>
                  </a:extLst>
                </p:cNvPr>
                <p:cNvSpPr/>
                <p:nvPr/>
              </p:nvSpPr>
              <p:spPr>
                <a:xfrm>
                  <a:off x="4568351" y="5283626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CustomShape 38">
                  <a:extLst>
                    <a:ext uri="{FF2B5EF4-FFF2-40B4-BE49-F238E27FC236}">
                      <a16:creationId xmlns:a16="http://schemas.microsoft.com/office/drawing/2014/main" id="{779BEE65-71AF-EA82-715D-F2DAD75C0338}"/>
                    </a:ext>
                  </a:extLst>
                </p:cNvPr>
                <p:cNvSpPr/>
                <p:nvPr/>
              </p:nvSpPr>
              <p:spPr>
                <a:xfrm>
                  <a:off x="4568351" y="5559404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CustomShape 39">
                  <a:extLst>
                    <a:ext uri="{FF2B5EF4-FFF2-40B4-BE49-F238E27FC236}">
                      <a16:creationId xmlns:a16="http://schemas.microsoft.com/office/drawing/2014/main" id="{EED1DC33-05EC-1DB7-C02E-B77F96A0D29B}"/>
                    </a:ext>
                  </a:extLst>
                </p:cNvPr>
                <p:cNvSpPr/>
                <p:nvPr/>
              </p:nvSpPr>
              <p:spPr>
                <a:xfrm>
                  <a:off x="4568351" y="5835182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CustomShape 36">
                  <a:extLst>
                    <a:ext uri="{FF2B5EF4-FFF2-40B4-BE49-F238E27FC236}">
                      <a16:creationId xmlns:a16="http://schemas.microsoft.com/office/drawing/2014/main" id="{CEAB89C9-74E6-C319-EC02-6A1DAA17D8D7}"/>
                    </a:ext>
                  </a:extLst>
                </p:cNvPr>
                <p:cNvSpPr/>
                <p:nvPr/>
              </p:nvSpPr>
              <p:spPr>
                <a:xfrm>
                  <a:off x="4568351" y="5006895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CustomShape 30">
                  <a:extLst>
                    <a:ext uri="{FF2B5EF4-FFF2-40B4-BE49-F238E27FC236}">
                      <a16:creationId xmlns:a16="http://schemas.microsoft.com/office/drawing/2014/main" id="{D2212CAC-2F20-4B21-1566-17F68CF80786}"/>
                    </a:ext>
                  </a:extLst>
                </p:cNvPr>
                <p:cNvSpPr/>
                <p:nvPr/>
              </p:nvSpPr>
              <p:spPr>
                <a:xfrm>
                  <a:off x="4436133" y="4500607"/>
                  <a:ext cx="592172" cy="3986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CA" sz="2000" strike="noStrike" spc="-1" dirty="0">
                      <a:solidFill>
                        <a:srgbClr val="000000"/>
                      </a:solidFill>
                      <a:latin typeface="Consolas" panose="020B0609020204030204" pitchFamily="49" charset="0"/>
                      <a:cs typeface="Consolas" panose="020B0609020204030204" pitchFamily="49" charset="0"/>
                    </a:rPr>
                    <a:t>a</a:t>
                  </a:r>
                  <a:r>
                    <a:rPr lang="en-CA" sz="2000" spc="-1" dirty="0">
                      <a:solidFill>
                        <a:srgbClr val="000000"/>
                      </a:solidFill>
                      <a:latin typeface="Consolas" panose="020B0609020204030204" pitchFamily="49" charset="0"/>
                      <a:cs typeface="Consolas" panose="020B0609020204030204" pitchFamily="49" charset="0"/>
                    </a:rPr>
                    <a:t>7</a:t>
                  </a:r>
                  <a:endParaRPr lang="en-US" sz="2000" strike="noStrike" spc="-1" dirty="0">
                    <a:latin typeface="Consolas" panose="020B0609020204030204" pitchFamily="49" charset="0"/>
                    <a:cs typeface="Consolas" panose="020B0609020204030204" pitchFamily="49" charset="0"/>
                  </a:endParaRPr>
                </a:p>
              </p:txBody>
            </p:sp>
            <p:sp>
              <p:nvSpPr>
                <p:cNvPr id="50" name="CustomShape 57">
                  <a:extLst>
                    <a:ext uri="{FF2B5EF4-FFF2-40B4-BE49-F238E27FC236}">
                      <a16:creationId xmlns:a16="http://schemas.microsoft.com/office/drawing/2014/main" id="{7F0C623E-BA9C-1B9B-BAB9-DB57D3CFDC0B}"/>
                    </a:ext>
                  </a:extLst>
                </p:cNvPr>
                <p:cNvSpPr/>
                <p:nvPr/>
              </p:nvSpPr>
              <p:spPr>
                <a:xfrm>
                  <a:off x="4584103" y="4943478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51" name="CustomShape 57">
                  <a:extLst>
                    <a:ext uri="{FF2B5EF4-FFF2-40B4-BE49-F238E27FC236}">
                      <a16:creationId xmlns:a16="http://schemas.microsoft.com/office/drawing/2014/main" id="{AAEE9905-FA2C-8023-EF0E-77E2DAABBF30}"/>
                    </a:ext>
                  </a:extLst>
                </p:cNvPr>
                <p:cNvSpPr/>
                <p:nvPr/>
              </p:nvSpPr>
              <p:spPr>
                <a:xfrm>
                  <a:off x="4584103" y="5220587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52" name="CustomShape 57">
                  <a:extLst>
                    <a:ext uri="{FF2B5EF4-FFF2-40B4-BE49-F238E27FC236}">
                      <a16:creationId xmlns:a16="http://schemas.microsoft.com/office/drawing/2014/main" id="{37992773-AE0E-4778-E101-D714BB33BD25}"/>
                    </a:ext>
                  </a:extLst>
                </p:cNvPr>
                <p:cNvSpPr/>
                <p:nvPr/>
              </p:nvSpPr>
              <p:spPr>
                <a:xfrm>
                  <a:off x="4584103" y="5497696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53" name="CustomShape 57">
                  <a:extLst>
                    <a:ext uri="{FF2B5EF4-FFF2-40B4-BE49-F238E27FC236}">
                      <a16:creationId xmlns:a16="http://schemas.microsoft.com/office/drawing/2014/main" id="{D6A68AC5-D11D-8F91-A15D-2643175CBC7F}"/>
                    </a:ext>
                  </a:extLst>
                </p:cNvPr>
                <p:cNvSpPr/>
                <p:nvPr/>
              </p:nvSpPr>
              <p:spPr>
                <a:xfrm>
                  <a:off x="4584103" y="5774805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54" name="CustomShape 57">
                  <a:extLst>
                    <a:ext uri="{FF2B5EF4-FFF2-40B4-BE49-F238E27FC236}">
                      <a16:creationId xmlns:a16="http://schemas.microsoft.com/office/drawing/2014/main" id="{F87FFA14-475C-CB12-1C68-D6C70E8F2784}"/>
                    </a:ext>
                  </a:extLst>
                </p:cNvPr>
                <p:cNvSpPr/>
                <p:nvPr/>
              </p:nvSpPr>
              <p:spPr>
                <a:xfrm>
                  <a:off x="4584103" y="6051912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606F87D9-F3BB-AC83-601C-F94BF05AB1F6}"/>
                  </a:ext>
                </a:extLst>
              </p:cNvPr>
              <p:cNvGrpSpPr/>
              <p:nvPr/>
            </p:nvGrpSpPr>
            <p:grpSpPr>
              <a:xfrm>
                <a:off x="5601394" y="4500607"/>
                <a:ext cx="592172" cy="1919183"/>
                <a:chOff x="4436133" y="4500607"/>
                <a:chExt cx="592172" cy="1919183"/>
              </a:xfrm>
            </p:grpSpPr>
            <p:sp>
              <p:nvSpPr>
                <p:cNvPr id="33" name="CustomShape 36">
                  <a:extLst>
                    <a:ext uri="{FF2B5EF4-FFF2-40B4-BE49-F238E27FC236}">
                      <a16:creationId xmlns:a16="http://schemas.microsoft.com/office/drawing/2014/main" id="{97EF950A-9415-8DAB-509E-BC3E8BBFF30F}"/>
                    </a:ext>
                  </a:extLst>
                </p:cNvPr>
                <p:cNvSpPr/>
                <p:nvPr/>
              </p:nvSpPr>
              <p:spPr>
                <a:xfrm>
                  <a:off x="4568351" y="6111593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CustomShape 37">
                  <a:extLst>
                    <a:ext uri="{FF2B5EF4-FFF2-40B4-BE49-F238E27FC236}">
                      <a16:creationId xmlns:a16="http://schemas.microsoft.com/office/drawing/2014/main" id="{0764F6B9-794E-7A4D-BB2D-25E139A7051C}"/>
                    </a:ext>
                  </a:extLst>
                </p:cNvPr>
                <p:cNvSpPr/>
                <p:nvPr/>
              </p:nvSpPr>
              <p:spPr>
                <a:xfrm>
                  <a:off x="4568351" y="5283626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CustomShape 38">
                  <a:extLst>
                    <a:ext uri="{FF2B5EF4-FFF2-40B4-BE49-F238E27FC236}">
                      <a16:creationId xmlns:a16="http://schemas.microsoft.com/office/drawing/2014/main" id="{6B3FC46D-4737-F7CA-4712-45271931B54C}"/>
                    </a:ext>
                  </a:extLst>
                </p:cNvPr>
                <p:cNvSpPr/>
                <p:nvPr/>
              </p:nvSpPr>
              <p:spPr>
                <a:xfrm>
                  <a:off x="4568351" y="5559404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CustomShape 39">
                  <a:extLst>
                    <a:ext uri="{FF2B5EF4-FFF2-40B4-BE49-F238E27FC236}">
                      <a16:creationId xmlns:a16="http://schemas.microsoft.com/office/drawing/2014/main" id="{EF7205F6-2EA7-DF9B-B383-AADB0A6B1840}"/>
                    </a:ext>
                  </a:extLst>
                </p:cNvPr>
                <p:cNvSpPr/>
                <p:nvPr/>
              </p:nvSpPr>
              <p:spPr>
                <a:xfrm>
                  <a:off x="4568351" y="5835182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CustomShape 36">
                  <a:extLst>
                    <a:ext uri="{FF2B5EF4-FFF2-40B4-BE49-F238E27FC236}">
                      <a16:creationId xmlns:a16="http://schemas.microsoft.com/office/drawing/2014/main" id="{B9A003A8-069D-3B15-0DDF-9292C9A697D0}"/>
                    </a:ext>
                  </a:extLst>
                </p:cNvPr>
                <p:cNvSpPr/>
                <p:nvPr/>
              </p:nvSpPr>
              <p:spPr>
                <a:xfrm>
                  <a:off x="4568351" y="5006895"/>
                  <a:ext cx="327736" cy="27526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CustomShape 30">
                  <a:extLst>
                    <a:ext uri="{FF2B5EF4-FFF2-40B4-BE49-F238E27FC236}">
                      <a16:creationId xmlns:a16="http://schemas.microsoft.com/office/drawing/2014/main" id="{F7A12765-014C-95BB-966D-3D7241E6E60F}"/>
                    </a:ext>
                  </a:extLst>
                </p:cNvPr>
                <p:cNvSpPr/>
                <p:nvPr/>
              </p:nvSpPr>
              <p:spPr>
                <a:xfrm>
                  <a:off x="4436133" y="4500607"/>
                  <a:ext cx="592172" cy="39865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CA" sz="2000" spc="-1" dirty="0">
                      <a:solidFill>
                        <a:srgbClr val="000000"/>
                      </a:solidFill>
                      <a:latin typeface="Consolas" panose="020B0609020204030204" pitchFamily="49" charset="0"/>
                      <a:cs typeface="Consolas" panose="020B0609020204030204" pitchFamily="49" charset="0"/>
                    </a:rPr>
                    <a:t>s0</a:t>
                  </a:r>
                  <a:endParaRPr lang="en-US" sz="2000" strike="noStrike" spc="-1" dirty="0">
                    <a:latin typeface="Consolas" panose="020B0609020204030204" pitchFamily="49" charset="0"/>
                    <a:cs typeface="Consolas" panose="020B0609020204030204" pitchFamily="49" charset="0"/>
                  </a:endParaRPr>
                </a:p>
              </p:txBody>
            </p:sp>
            <p:sp>
              <p:nvSpPr>
                <p:cNvPr id="39" name="CustomShape 57">
                  <a:extLst>
                    <a:ext uri="{FF2B5EF4-FFF2-40B4-BE49-F238E27FC236}">
                      <a16:creationId xmlns:a16="http://schemas.microsoft.com/office/drawing/2014/main" id="{4147AD13-01C7-60A4-F276-0B16E36871AB}"/>
                    </a:ext>
                  </a:extLst>
                </p:cNvPr>
                <p:cNvSpPr/>
                <p:nvPr/>
              </p:nvSpPr>
              <p:spPr>
                <a:xfrm>
                  <a:off x="4584103" y="4943478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40" name="CustomShape 57">
                  <a:extLst>
                    <a:ext uri="{FF2B5EF4-FFF2-40B4-BE49-F238E27FC236}">
                      <a16:creationId xmlns:a16="http://schemas.microsoft.com/office/drawing/2014/main" id="{B4F4C103-5813-E019-A824-5E8F59DD844C}"/>
                    </a:ext>
                  </a:extLst>
                </p:cNvPr>
                <p:cNvSpPr/>
                <p:nvPr/>
              </p:nvSpPr>
              <p:spPr>
                <a:xfrm>
                  <a:off x="4584103" y="5220587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41" name="CustomShape 57">
                  <a:extLst>
                    <a:ext uri="{FF2B5EF4-FFF2-40B4-BE49-F238E27FC236}">
                      <a16:creationId xmlns:a16="http://schemas.microsoft.com/office/drawing/2014/main" id="{51C1470D-7893-22B4-3D99-023714999E93}"/>
                    </a:ext>
                  </a:extLst>
                </p:cNvPr>
                <p:cNvSpPr/>
                <p:nvPr/>
              </p:nvSpPr>
              <p:spPr>
                <a:xfrm>
                  <a:off x="4584103" y="5497696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42" name="CustomShape 57">
                  <a:extLst>
                    <a:ext uri="{FF2B5EF4-FFF2-40B4-BE49-F238E27FC236}">
                      <a16:creationId xmlns:a16="http://schemas.microsoft.com/office/drawing/2014/main" id="{3B82B0F2-797E-062A-D555-A4FE6E7DB4AA}"/>
                    </a:ext>
                  </a:extLst>
                </p:cNvPr>
                <p:cNvSpPr/>
                <p:nvPr/>
              </p:nvSpPr>
              <p:spPr>
                <a:xfrm>
                  <a:off x="4584103" y="5774805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  <p:sp>
              <p:nvSpPr>
                <p:cNvPr id="43" name="CustomShape 57">
                  <a:extLst>
                    <a:ext uri="{FF2B5EF4-FFF2-40B4-BE49-F238E27FC236}">
                      <a16:creationId xmlns:a16="http://schemas.microsoft.com/office/drawing/2014/main" id="{41935F6D-CCEF-6BD2-9ECB-6313DB673638}"/>
                    </a:ext>
                  </a:extLst>
                </p:cNvPr>
                <p:cNvSpPr/>
                <p:nvPr/>
              </p:nvSpPr>
              <p:spPr>
                <a:xfrm>
                  <a:off x="4584103" y="6051912"/>
                  <a:ext cx="296232" cy="3678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wrap="square" lIns="90000" tIns="45000" rIns="90000" bIns="4500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endParaRPr lang="en-US" sz="1800" b="0" strike="noStrike" spc="-1" dirty="0">
                    <a:latin typeface="Arial"/>
                  </a:endParaRPr>
                </a:p>
              </p:txBody>
            </p:sp>
          </p:grpSp>
        </p:grp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81C41B8C-9F78-CC6A-E324-76A38E014D98}"/>
                </a:ext>
              </a:extLst>
            </p:cNvPr>
            <p:cNvSpPr txBox="1"/>
            <p:nvPr/>
          </p:nvSpPr>
          <p:spPr>
            <a:xfrm>
              <a:off x="3859901" y="3734556"/>
              <a:ext cx="10182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define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080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E8D2BE-B072-B67F-4DC8-3B0787CAF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50BB183-8FCE-8340-3888-856208433CD2}"/>
              </a:ext>
            </a:extLst>
          </p:cNvPr>
          <p:cNvGrpSpPr/>
          <p:nvPr/>
        </p:nvGrpSpPr>
        <p:grpSpPr>
          <a:xfrm>
            <a:off x="255463" y="3964489"/>
            <a:ext cx="3044891" cy="2196710"/>
            <a:chOff x="1295124" y="4236454"/>
            <a:chExt cx="3044891" cy="2196710"/>
          </a:xfrm>
        </p:grpSpPr>
        <p:sp>
          <p:nvSpPr>
            <p:cNvPr id="4" name="CustomShape 29">
              <a:extLst>
                <a:ext uri="{FF2B5EF4-FFF2-40B4-BE49-F238E27FC236}">
                  <a16:creationId xmlns:a16="http://schemas.microsoft.com/office/drawing/2014/main" id="{0581B02F-1BF3-F2B9-CEF1-DD2DD78F5FDD}"/>
                </a:ext>
              </a:extLst>
            </p:cNvPr>
            <p:cNvSpPr/>
            <p:nvPr/>
          </p:nvSpPr>
          <p:spPr>
            <a:xfrm>
              <a:off x="1439557" y="4236454"/>
              <a:ext cx="1173473" cy="3986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000" b="1" strike="noStrike" spc="-1" dirty="0">
                  <a:solidFill>
                    <a:srgbClr val="000000"/>
                  </a:solidFill>
                  <a:latin typeface="Calibri"/>
                </a:rPr>
                <a:t>Address</a:t>
              </a:r>
              <a:endParaRPr lang="en-US" sz="2000" b="1" strike="noStrike" spc="-1" dirty="0">
                <a:latin typeface="Arial"/>
              </a:endParaRPr>
            </a:p>
          </p:txBody>
        </p:sp>
        <p:sp>
          <p:nvSpPr>
            <p:cNvPr id="5" name="CustomShape 30">
              <a:extLst>
                <a:ext uri="{FF2B5EF4-FFF2-40B4-BE49-F238E27FC236}">
                  <a16:creationId xmlns:a16="http://schemas.microsoft.com/office/drawing/2014/main" id="{EA93A2A1-4EE5-0186-2BD0-9C9C56A865CF}"/>
                </a:ext>
              </a:extLst>
            </p:cNvPr>
            <p:cNvSpPr/>
            <p:nvPr/>
          </p:nvSpPr>
          <p:spPr>
            <a:xfrm>
              <a:off x="2718957" y="4236454"/>
              <a:ext cx="1621058" cy="3986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2000" b="1" spc="-1" dirty="0">
                  <a:solidFill>
                    <a:srgbClr val="000000"/>
                  </a:solidFill>
                  <a:latin typeface="Calibri"/>
                </a:rPr>
                <a:t>Binary Code</a:t>
              </a:r>
              <a:endParaRPr lang="en-US" sz="2000" b="1" strike="noStrike" spc="-1" dirty="0">
                <a:latin typeface="Arial"/>
              </a:endParaRPr>
            </a:p>
          </p:txBody>
        </p:sp>
        <p:sp>
          <p:nvSpPr>
            <p:cNvPr id="6" name="CustomShape 43">
              <a:extLst>
                <a:ext uri="{FF2B5EF4-FFF2-40B4-BE49-F238E27FC236}">
                  <a16:creationId xmlns:a16="http://schemas.microsoft.com/office/drawing/2014/main" id="{F5D2B4A4-16E6-9F37-084B-AF8DB3292D79}"/>
                </a:ext>
              </a:extLst>
            </p:cNvPr>
            <p:cNvSpPr/>
            <p:nvPr/>
          </p:nvSpPr>
          <p:spPr>
            <a:xfrm>
              <a:off x="1304124" y="4683141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0x00801014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7" name="CustomShape 44">
              <a:extLst>
                <a:ext uri="{FF2B5EF4-FFF2-40B4-BE49-F238E27FC236}">
                  <a16:creationId xmlns:a16="http://schemas.microsoft.com/office/drawing/2014/main" id="{46DB41B4-CC8E-1737-AAFB-51FA309F9F41}"/>
                </a:ext>
              </a:extLst>
            </p:cNvPr>
            <p:cNvSpPr/>
            <p:nvPr/>
          </p:nvSpPr>
          <p:spPr>
            <a:xfrm>
              <a:off x="1304124" y="4959570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0x00801010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8" name="CustomShape 45">
              <a:extLst>
                <a:ext uri="{FF2B5EF4-FFF2-40B4-BE49-F238E27FC236}">
                  <a16:creationId xmlns:a16="http://schemas.microsoft.com/office/drawing/2014/main" id="{A4B822AA-6C73-1F3A-2CAA-A7240C5F6111}"/>
                </a:ext>
              </a:extLst>
            </p:cNvPr>
            <p:cNvSpPr/>
            <p:nvPr/>
          </p:nvSpPr>
          <p:spPr>
            <a:xfrm>
              <a:off x="1295124" y="523599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0x0080100C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9" name="CustomShape 46">
              <a:extLst>
                <a:ext uri="{FF2B5EF4-FFF2-40B4-BE49-F238E27FC236}">
                  <a16:creationId xmlns:a16="http://schemas.microsoft.com/office/drawing/2014/main" id="{9C969EF1-2429-99F8-DACB-041914E122D1}"/>
                </a:ext>
              </a:extLst>
            </p:cNvPr>
            <p:cNvSpPr/>
            <p:nvPr/>
          </p:nvSpPr>
          <p:spPr>
            <a:xfrm>
              <a:off x="1304124" y="5512428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0x00801008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0" name="CustomShape 47">
              <a:extLst>
                <a:ext uri="{FF2B5EF4-FFF2-40B4-BE49-F238E27FC236}">
                  <a16:creationId xmlns:a16="http://schemas.microsoft.com/office/drawing/2014/main" id="{3887C6B8-A034-7180-F814-AF36A29A0ADE}"/>
                </a:ext>
              </a:extLst>
            </p:cNvPr>
            <p:cNvSpPr/>
            <p:nvPr/>
          </p:nvSpPr>
          <p:spPr>
            <a:xfrm>
              <a:off x="1304124" y="5788857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0x00801004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1" name="CustomShape 48">
              <a:extLst>
                <a:ext uri="{FF2B5EF4-FFF2-40B4-BE49-F238E27FC236}">
                  <a16:creationId xmlns:a16="http://schemas.microsoft.com/office/drawing/2014/main" id="{1232D4E7-4A5E-8C73-CEC3-BD65A69454B4}"/>
                </a:ext>
              </a:extLst>
            </p:cNvPr>
            <p:cNvSpPr/>
            <p:nvPr/>
          </p:nvSpPr>
          <p:spPr>
            <a:xfrm>
              <a:off x="1304124" y="6065286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0x00801000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2" name="CustomShape 50">
              <a:extLst>
                <a:ext uri="{FF2B5EF4-FFF2-40B4-BE49-F238E27FC236}">
                  <a16:creationId xmlns:a16="http://schemas.microsoft.com/office/drawing/2014/main" id="{AF49C248-3430-07A9-58E1-6237E1BEC362}"/>
                </a:ext>
              </a:extLst>
            </p:cNvPr>
            <p:cNvSpPr/>
            <p:nvPr/>
          </p:nvSpPr>
          <p:spPr>
            <a:xfrm>
              <a:off x="2721046" y="606404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0x00140413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3" name="CustomShape 51">
              <a:extLst>
                <a:ext uri="{FF2B5EF4-FFF2-40B4-BE49-F238E27FC236}">
                  <a16:creationId xmlns:a16="http://schemas.microsoft.com/office/drawing/2014/main" id="{EFE40C7C-E9A4-8C9B-B533-525EAB79FBD7}"/>
                </a:ext>
              </a:extLst>
            </p:cNvPr>
            <p:cNvSpPr/>
            <p:nvPr/>
          </p:nvSpPr>
          <p:spPr>
            <a:xfrm>
              <a:off x="2721046" y="5787943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0x09899533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4" name="CustomShape 52">
              <a:extLst>
                <a:ext uri="{FF2B5EF4-FFF2-40B4-BE49-F238E27FC236}">
                  <a16:creationId xmlns:a16="http://schemas.microsoft.com/office/drawing/2014/main" id="{1DE2C1FF-EB81-F4AA-14F7-F11B9BDF7E3C}"/>
                </a:ext>
              </a:extLst>
            </p:cNvPr>
            <p:cNvSpPr/>
            <p:nvPr/>
          </p:nvSpPr>
          <p:spPr>
            <a:xfrm>
              <a:off x="2721046" y="5511836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0x00100893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5" name="CustomShape 53">
              <a:extLst>
                <a:ext uri="{FF2B5EF4-FFF2-40B4-BE49-F238E27FC236}">
                  <a16:creationId xmlns:a16="http://schemas.microsoft.com/office/drawing/2014/main" id="{C3A87696-A57A-5076-7FA6-0B309ED3DF37}"/>
                </a:ext>
              </a:extLst>
            </p:cNvPr>
            <p:cNvSpPr/>
            <p:nvPr/>
          </p:nvSpPr>
          <p:spPr>
            <a:xfrm>
              <a:off x="2721046" y="5235729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0x00000073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6" name="CustomShape 54">
              <a:extLst>
                <a:ext uri="{FF2B5EF4-FFF2-40B4-BE49-F238E27FC236}">
                  <a16:creationId xmlns:a16="http://schemas.microsoft.com/office/drawing/2014/main" id="{6E3E3208-2D7D-F2E8-C5A5-CD9A435F26D8}"/>
                </a:ext>
              </a:extLst>
            </p:cNvPr>
            <p:cNvSpPr/>
            <p:nvPr/>
          </p:nvSpPr>
          <p:spPr>
            <a:xfrm>
              <a:off x="2721046" y="4959622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0x00008067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7" name="CustomShape 55">
              <a:extLst>
                <a:ext uri="{FF2B5EF4-FFF2-40B4-BE49-F238E27FC236}">
                  <a16:creationId xmlns:a16="http://schemas.microsoft.com/office/drawing/2014/main" id="{BBA132D5-2FC5-3B33-3B47-74345D91DE12}"/>
                </a:ext>
              </a:extLst>
            </p:cNvPr>
            <p:cNvSpPr/>
            <p:nvPr/>
          </p:nvSpPr>
          <p:spPr>
            <a:xfrm>
              <a:off x="2721046" y="4683515"/>
              <a:ext cx="1446480" cy="36787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CA" sz="1800" b="0" strike="noStrike" spc="-1" dirty="0">
                  <a:solidFill>
                    <a:srgbClr val="000000"/>
                  </a:solidFill>
                  <a:latin typeface="Consolas"/>
                </a:rPr>
                <a:t>0xFFFFFFFF</a:t>
              </a:r>
              <a:endParaRPr lang="en-US" sz="1800" b="0" strike="noStrike" spc="-1" dirty="0">
                <a:latin typeface="Arial"/>
              </a:endParaRPr>
            </a:p>
          </p:txBody>
        </p:sp>
        <p:sp>
          <p:nvSpPr>
            <p:cNvPr id="18" name="CustomShape 36">
              <a:extLst>
                <a:ext uri="{FF2B5EF4-FFF2-40B4-BE49-F238E27FC236}">
                  <a16:creationId xmlns:a16="http://schemas.microsoft.com/office/drawing/2014/main" id="{3B76E639-B874-67AF-B195-C37D56214914}"/>
                </a:ext>
              </a:extLst>
            </p:cNvPr>
            <p:cNvSpPr/>
            <p:nvPr/>
          </p:nvSpPr>
          <p:spPr>
            <a:xfrm>
              <a:off x="2721046" y="6111593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CustomShape 37">
              <a:extLst>
                <a:ext uri="{FF2B5EF4-FFF2-40B4-BE49-F238E27FC236}">
                  <a16:creationId xmlns:a16="http://schemas.microsoft.com/office/drawing/2014/main" id="{762CB117-7863-75E2-13B5-825AC599DF93}"/>
                </a:ext>
              </a:extLst>
            </p:cNvPr>
            <p:cNvSpPr/>
            <p:nvPr/>
          </p:nvSpPr>
          <p:spPr>
            <a:xfrm>
              <a:off x="2721046" y="5283626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CustomShape 38">
              <a:extLst>
                <a:ext uri="{FF2B5EF4-FFF2-40B4-BE49-F238E27FC236}">
                  <a16:creationId xmlns:a16="http://schemas.microsoft.com/office/drawing/2014/main" id="{BB10A87E-6FD1-093C-4772-8F168DE2B71D}"/>
                </a:ext>
              </a:extLst>
            </p:cNvPr>
            <p:cNvSpPr/>
            <p:nvPr/>
          </p:nvSpPr>
          <p:spPr>
            <a:xfrm>
              <a:off x="2721046" y="5559404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CustomShape 39">
              <a:extLst>
                <a:ext uri="{FF2B5EF4-FFF2-40B4-BE49-F238E27FC236}">
                  <a16:creationId xmlns:a16="http://schemas.microsoft.com/office/drawing/2014/main" id="{0ADC505F-4163-45CE-5ECF-B0CCB29BBC83}"/>
                </a:ext>
              </a:extLst>
            </p:cNvPr>
            <p:cNvSpPr/>
            <p:nvPr/>
          </p:nvSpPr>
          <p:spPr>
            <a:xfrm>
              <a:off x="2721046" y="5835182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CustomShape 36">
              <a:extLst>
                <a:ext uri="{FF2B5EF4-FFF2-40B4-BE49-F238E27FC236}">
                  <a16:creationId xmlns:a16="http://schemas.microsoft.com/office/drawing/2014/main" id="{2CE46F74-C41B-9EA3-C3C4-F79E9BE7F61E}"/>
                </a:ext>
              </a:extLst>
            </p:cNvPr>
            <p:cNvSpPr/>
            <p:nvPr/>
          </p:nvSpPr>
          <p:spPr>
            <a:xfrm>
              <a:off x="2721046" y="5006895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CustomShape 39">
              <a:extLst>
                <a:ext uri="{FF2B5EF4-FFF2-40B4-BE49-F238E27FC236}">
                  <a16:creationId xmlns:a16="http://schemas.microsoft.com/office/drawing/2014/main" id="{597FD031-1AAB-28D6-16E8-92FCF596EB30}"/>
                </a:ext>
              </a:extLst>
            </p:cNvPr>
            <p:cNvSpPr/>
            <p:nvPr/>
          </p:nvSpPr>
          <p:spPr>
            <a:xfrm>
              <a:off x="2721046" y="4731116"/>
              <a:ext cx="1446480" cy="2752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1A630D6-C86C-5964-DE6E-5245CAD0E472}"/>
              </a:ext>
            </a:extLst>
          </p:cNvPr>
          <p:cNvGrpSpPr/>
          <p:nvPr/>
        </p:nvGrpSpPr>
        <p:grpSpPr>
          <a:xfrm>
            <a:off x="3406281" y="4195709"/>
            <a:ext cx="1757433" cy="1919183"/>
            <a:chOff x="4436133" y="4500607"/>
            <a:chExt cx="1757433" cy="1919183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60E5001-151E-63AE-8BEA-EB9A261942FB}"/>
                </a:ext>
              </a:extLst>
            </p:cNvPr>
            <p:cNvGrpSpPr/>
            <p:nvPr/>
          </p:nvGrpSpPr>
          <p:grpSpPr>
            <a:xfrm>
              <a:off x="4436133" y="4500607"/>
              <a:ext cx="592172" cy="1919183"/>
              <a:chOff x="4436133" y="4500607"/>
              <a:chExt cx="592172" cy="1919183"/>
            </a:xfrm>
          </p:grpSpPr>
          <p:sp>
            <p:nvSpPr>
              <p:cNvPr id="55" name="CustomShape 36">
                <a:extLst>
                  <a:ext uri="{FF2B5EF4-FFF2-40B4-BE49-F238E27FC236}">
                    <a16:creationId xmlns:a16="http://schemas.microsoft.com/office/drawing/2014/main" id="{93EDE550-E959-F5FB-F70E-D515EFA70136}"/>
                  </a:ext>
                </a:extLst>
              </p:cNvPr>
              <p:cNvSpPr/>
              <p:nvPr/>
            </p:nvSpPr>
            <p:spPr>
              <a:xfrm>
                <a:off x="4568351" y="6111593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CustomShape 37">
                <a:extLst>
                  <a:ext uri="{FF2B5EF4-FFF2-40B4-BE49-F238E27FC236}">
                    <a16:creationId xmlns:a16="http://schemas.microsoft.com/office/drawing/2014/main" id="{F47CE8FB-8438-F3B1-269F-D29392F80886}"/>
                  </a:ext>
                </a:extLst>
              </p:cNvPr>
              <p:cNvSpPr/>
              <p:nvPr/>
            </p:nvSpPr>
            <p:spPr>
              <a:xfrm>
                <a:off x="4568351" y="5283626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CustomShape 38">
                <a:extLst>
                  <a:ext uri="{FF2B5EF4-FFF2-40B4-BE49-F238E27FC236}">
                    <a16:creationId xmlns:a16="http://schemas.microsoft.com/office/drawing/2014/main" id="{4963C193-006F-FBB8-7C34-3C17658496E3}"/>
                  </a:ext>
                </a:extLst>
              </p:cNvPr>
              <p:cNvSpPr/>
              <p:nvPr/>
            </p:nvSpPr>
            <p:spPr>
              <a:xfrm>
                <a:off x="4568351" y="5559404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CustomShape 39">
                <a:extLst>
                  <a:ext uri="{FF2B5EF4-FFF2-40B4-BE49-F238E27FC236}">
                    <a16:creationId xmlns:a16="http://schemas.microsoft.com/office/drawing/2014/main" id="{9808D98D-5DA7-C84D-5814-E69C401882CA}"/>
                  </a:ext>
                </a:extLst>
              </p:cNvPr>
              <p:cNvSpPr/>
              <p:nvPr/>
            </p:nvSpPr>
            <p:spPr>
              <a:xfrm>
                <a:off x="4568351" y="5835182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CustomShape 36">
                <a:extLst>
                  <a:ext uri="{FF2B5EF4-FFF2-40B4-BE49-F238E27FC236}">
                    <a16:creationId xmlns:a16="http://schemas.microsoft.com/office/drawing/2014/main" id="{7D84287E-7F66-65E3-BB94-AF8E495F9C2A}"/>
                  </a:ext>
                </a:extLst>
              </p:cNvPr>
              <p:cNvSpPr/>
              <p:nvPr/>
            </p:nvSpPr>
            <p:spPr>
              <a:xfrm>
                <a:off x="4568351" y="5006895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CustomShape 30">
                <a:extLst>
                  <a:ext uri="{FF2B5EF4-FFF2-40B4-BE49-F238E27FC236}">
                    <a16:creationId xmlns:a16="http://schemas.microsoft.com/office/drawing/2014/main" id="{901F93E7-4889-EDB1-538F-1DEC21E175AB}"/>
                  </a:ext>
                </a:extLst>
              </p:cNvPr>
              <p:cNvSpPr/>
              <p:nvPr/>
            </p:nvSpPr>
            <p:spPr>
              <a:xfrm>
                <a:off x="4436133" y="4500607"/>
                <a:ext cx="592172" cy="3986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CA" sz="2000" strike="noStrike" spc="-1" dirty="0">
                    <a:solidFill>
                      <a:srgbClr val="0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a0</a:t>
                </a:r>
                <a:endParaRPr lang="en-US" sz="2000" strike="noStrike" spc="-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61" name="CustomShape 57">
                <a:extLst>
                  <a:ext uri="{FF2B5EF4-FFF2-40B4-BE49-F238E27FC236}">
                    <a16:creationId xmlns:a16="http://schemas.microsoft.com/office/drawing/2014/main" id="{A0F070BB-E996-D3CF-EB80-308A6A4E7027}"/>
                  </a:ext>
                </a:extLst>
              </p:cNvPr>
              <p:cNvSpPr/>
              <p:nvPr/>
            </p:nvSpPr>
            <p:spPr>
              <a:xfrm>
                <a:off x="4584103" y="4943478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62" name="CustomShape 57">
                <a:extLst>
                  <a:ext uri="{FF2B5EF4-FFF2-40B4-BE49-F238E27FC236}">
                    <a16:creationId xmlns:a16="http://schemas.microsoft.com/office/drawing/2014/main" id="{3A673941-5A0B-DE1B-BBB7-F186FA26FF3B}"/>
                  </a:ext>
                </a:extLst>
              </p:cNvPr>
              <p:cNvSpPr/>
              <p:nvPr/>
            </p:nvSpPr>
            <p:spPr>
              <a:xfrm>
                <a:off x="4584103" y="5220587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pc="-1" dirty="0">
                    <a:solidFill>
                      <a:srgbClr val="000000"/>
                    </a:solidFill>
                    <a:latin typeface="Consolas"/>
                  </a:rPr>
                  <a:t>1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63" name="CustomShape 57">
                <a:extLst>
                  <a:ext uri="{FF2B5EF4-FFF2-40B4-BE49-F238E27FC236}">
                    <a16:creationId xmlns:a16="http://schemas.microsoft.com/office/drawing/2014/main" id="{7125C271-342E-137C-8E30-D194DC0C595C}"/>
                  </a:ext>
                </a:extLst>
              </p:cNvPr>
              <p:cNvSpPr/>
              <p:nvPr/>
            </p:nvSpPr>
            <p:spPr>
              <a:xfrm>
                <a:off x="4584103" y="5497696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64" name="CustomShape 57">
                <a:extLst>
                  <a:ext uri="{FF2B5EF4-FFF2-40B4-BE49-F238E27FC236}">
                    <a16:creationId xmlns:a16="http://schemas.microsoft.com/office/drawing/2014/main" id="{444DA1E3-3C2F-AE07-FC34-9586024B8F18}"/>
                  </a:ext>
                </a:extLst>
              </p:cNvPr>
              <p:cNvSpPr/>
              <p:nvPr/>
            </p:nvSpPr>
            <p:spPr>
              <a:xfrm>
                <a:off x="4584103" y="5774805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65" name="CustomShape 57">
                <a:extLst>
                  <a:ext uri="{FF2B5EF4-FFF2-40B4-BE49-F238E27FC236}">
                    <a16:creationId xmlns:a16="http://schemas.microsoft.com/office/drawing/2014/main" id="{CB67CEBE-FCF0-C2FC-49DE-98F1A3440F66}"/>
                  </a:ext>
                </a:extLst>
              </p:cNvPr>
              <p:cNvSpPr/>
              <p:nvPr/>
            </p:nvSpPr>
            <p:spPr>
              <a:xfrm>
                <a:off x="4584103" y="6051912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6F94D0C-B994-0CBA-C59C-610A91F99FE9}"/>
                </a:ext>
              </a:extLst>
            </p:cNvPr>
            <p:cNvGrpSpPr/>
            <p:nvPr/>
          </p:nvGrpSpPr>
          <p:grpSpPr>
            <a:xfrm>
              <a:off x="5018763" y="4500607"/>
              <a:ext cx="592172" cy="1919183"/>
              <a:chOff x="4436133" y="4500607"/>
              <a:chExt cx="592172" cy="1919183"/>
            </a:xfrm>
          </p:grpSpPr>
          <p:sp>
            <p:nvSpPr>
              <p:cNvPr id="44" name="CustomShape 36">
                <a:extLst>
                  <a:ext uri="{FF2B5EF4-FFF2-40B4-BE49-F238E27FC236}">
                    <a16:creationId xmlns:a16="http://schemas.microsoft.com/office/drawing/2014/main" id="{75013B6A-9F18-4C12-4939-AE6673F437E5}"/>
                  </a:ext>
                </a:extLst>
              </p:cNvPr>
              <p:cNvSpPr/>
              <p:nvPr/>
            </p:nvSpPr>
            <p:spPr>
              <a:xfrm>
                <a:off x="4568351" y="6111593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CustomShape 37">
                <a:extLst>
                  <a:ext uri="{FF2B5EF4-FFF2-40B4-BE49-F238E27FC236}">
                    <a16:creationId xmlns:a16="http://schemas.microsoft.com/office/drawing/2014/main" id="{7C4143B3-F539-DB4B-47CD-9C55DB0B354C}"/>
                  </a:ext>
                </a:extLst>
              </p:cNvPr>
              <p:cNvSpPr/>
              <p:nvPr/>
            </p:nvSpPr>
            <p:spPr>
              <a:xfrm>
                <a:off x="4568351" y="5283626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CustomShape 38">
                <a:extLst>
                  <a:ext uri="{FF2B5EF4-FFF2-40B4-BE49-F238E27FC236}">
                    <a16:creationId xmlns:a16="http://schemas.microsoft.com/office/drawing/2014/main" id="{860FC934-B7AF-B403-2079-464974D5D7FE}"/>
                  </a:ext>
                </a:extLst>
              </p:cNvPr>
              <p:cNvSpPr/>
              <p:nvPr/>
            </p:nvSpPr>
            <p:spPr>
              <a:xfrm>
                <a:off x="4568351" y="5559404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CustomShape 39">
                <a:extLst>
                  <a:ext uri="{FF2B5EF4-FFF2-40B4-BE49-F238E27FC236}">
                    <a16:creationId xmlns:a16="http://schemas.microsoft.com/office/drawing/2014/main" id="{2A7CF48C-DD2E-460E-36B1-BA1CA19A185B}"/>
                  </a:ext>
                </a:extLst>
              </p:cNvPr>
              <p:cNvSpPr/>
              <p:nvPr/>
            </p:nvSpPr>
            <p:spPr>
              <a:xfrm>
                <a:off x="4568351" y="5835182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CustomShape 36">
                <a:extLst>
                  <a:ext uri="{FF2B5EF4-FFF2-40B4-BE49-F238E27FC236}">
                    <a16:creationId xmlns:a16="http://schemas.microsoft.com/office/drawing/2014/main" id="{8BAA4D15-B112-6916-CFCE-05E32AD3E2C2}"/>
                  </a:ext>
                </a:extLst>
              </p:cNvPr>
              <p:cNvSpPr/>
              <p:nvPr/>
            </p:nvSpPr>
            <p:spPr>
              <a:xfrm>
                <a:off x="4568351" y="5006895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CustomShape 30">
                <a:extLst>
                  <a:ext uri="{FF2B5EF4-FFF2-40B4-BE49-F238E27FC236}">
                    <a16:creationId xmlns:a16="http://schemas.microsoft.com/office/drawing/2014/main" id="{79F50195-D086-3B3A-16B9-9E597859983C}"/>
                  </a:ext>
                </a:extLst>
              </p:cNvPr>
              <p:cNvSpPr/>
              <p:nvPr/>
            </p:nvSpPr>
            <p:spPr>
              <a:xfrm>
                <a:off x="4436133" y="4500607"/>
                <a:ext cx="592172" cy="3986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CA" sz="2000" strike="noStrike" spc="-1" dirty="0">
                    <a:solidFill>
                      <a:srgbClr val="0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CA" sz="2000" spc="-1" dirty="0">
                    <a:solidFill>
                      <a:srgbClr val="0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7</a:t>
                </a:r>
                <a:endParaRPr lang="en-US" sz="2000" strike="noStrike" spc="-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50" name="CustomShape 57">
                <a:extLst>
                  <a:ext uri="{FF2B5EF4-FFF2-40B4-BE49-F238E27FC236}">
                    <a16:creationId xmlns:a16="http://schemas.microsoft.com/office/drawing/2014/main" id="{F4005920-C056-029C-40C3-5F30C2A3147C}"/>
                  </a:ext>
                </a:extLst>
              </p:cNvPr>
              <p:cNvSpPr/>
              <p:nvPr/>
            </p:nvSpPr>
            <p:spPr>
              <a:xfrm>
                <a:off x="4584103" y="4943478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51" name="CustomShape 57">
                <a:extLst>
                  <a:ext uri="{FF2B5EF4-FFF2-40B4-BE49-F238E27FC236}">
                    <a16:creationId xmlns:a16="http://schemas.microsoft.com/office/drawing/2014/main" id="{6E789598-8E39-9490-E753-270D17A6D80C}"/>
                  </a:ext>
                </a:extLst>
              </p:cNvPr>
              <p:cNvSpPr/>
              <p:nvPr/>
            </p:nvSpPr>
            <p:spPr>
              <a:xfrm>
                <a:off x="4584103" y="5220587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52" name="CustomShape 57">
                <a:extLst>
                  <a:ext uri="{FF2B5EF4-FFF2-40B4-BE49-F238E27FC236}">
                    <a16:creationId xmlns:a16="http://schemas.microsoft.com/office/drawing/2014/main" id="{A6845F55-5EF2-6F57-4E44-2352600E90E0}"/>
                  </a:ext>
                </a:extLst>
              </p:cNvPr>
              <p:cNvSpPr/>
              <p:nvPr/>
            </p:nvSpPr>
            <p:spPr>
              <a:xfrm>
                <a:off x="4584103" y="5497696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pc="-1" dirty="0">
                    <a:solidFill>
                      <a:srgbClr val="000000"/>
                    </a:solidFill>
                    <a:latin typeface="Consolas"/>
                  </a:rPr>
                  <a:t>1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53" name="CustomShape 57">
                <a:extLst>
                  <a:ext uri="{FF2B5EF4-FFF2-40B4-BE49-F238E27FC236}">
                    <a16:creationId xmlns:a16="http://schemas.microsoft.com/office/drawing/2014/main" id="{3FFC5775-D042-708A-1D24-C167D11077E7}"/>
                  </a:ext>
                </a:extLst>
              </p:cNvPr>
              <p:cNvSpPr/>
              <p:nvPr/>
            </p:nvSpPr>
            <p:spPr>
              <a:xfrm>
                <a:off x="4584103" y="5774805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54" name="CustomShape 57">
                <a:extLst>
                  <a:ext uri="{FF2B5EF4-FFF2-40B4-BE49-F238E27FC236}">
                    <a16:creationId xmlns:a16="http://schemas.microsoft.com/office/drawing/2014/main" id="{D9B86E82-5B1C-E5F5-FE10-B92E5E3A45E9}"/>
                  </a:ext>
                </a:extLst>
              </p:cNvPr>
              <p:cNvSpPr/>
              <p:nvPr/>
            </p:nvSpPr>
            <p:spPr>
              <a:xfrm>
                <a:off x="4584103" y="6051912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0E9BF67B-389D-2387-5751-05DD9583F37A}"/>
                </a:ext>
              </a:extLst>
            </p:cNvPr>
            <p:cNvGrpSpPr/>
            <p:nvPr/>
          </p:nvGrpSpPr>
          <p:grpSpPr>
            <a:xfrm>
              <a:off x="5601394" y="4500607"/>
              <a:ext cx="592172" cy="1919183"/>
              <a:chOff x="4436133" y="4500607"/>
              <a:chExt cx="592172" cy="1919183"/>
            </a:xfrm>
          </p:grpSpPr>
          <p:sp>
            <p:nvSpPr>
              <p:cNvPr id="33" name="CustomShape 36">
                <a:extLst>
                  <a:ext uri="{FF2B5EF4-FFF2-40B4-BE49-F238E27FC236}">
                    <a16:creationId xmlns:a16="http://schemas.microsoft.com/office/drawing/2014/main" id="{199AAEFB-A222-8105-5D1C-58B40FC0D056}"/>
                  </a:ext>
                </a:extLst>
              </p:cNvPr>
              <p:cNvSpPr/>
              <p:nvPr/>
            </p:nvSpPr>
            <p:spPr>
              <a:xfrm>
                <a:off x="4568351" y="6111593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CustomShape 37">
                <a:extLst>
                  <a:ext uri="{FF2B5EF4-FFF2-40B4-BE49-F238E27FC236}">
                    <a16:creationId xmlns:a16="http://schemas.microsoft.com/office/drawing/2014/main" id="{3707DC07-9B8A-29F5-3C62-D58E15B40C79}"/>
                  </a:ext>
                </a:extLst>
              </p:cNvPr>
              <p:cNvSpPr/>
              <p:nvPr/>
            </p:nvSpPr>
            <p:spPr>
              <a:xfrm>
                <a:off x="4568351" y="5283626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CustomShape 38">
                <a:extLst>
                  <a:ext uri="{FF2B5EF4-FFF2-40B4-BE49-F238E27FC236}">
                    <a16:creationId xmlns:a16="http://schemas.microsoft.com/office/drawing/2014/main" id="{F8CDEC13-FD16-CEC6-6C42-4D7C029A2432}"/>
                  </a:ext>
                </a:extLst>
              </p:cNvPr>
              <p:cNvSpPr/>
              <p:nvPr/>
            </p:nvSpPr>
            <p:spPr>
              <a:xfrm>
                <a:off x="4568351" y="5559404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CustomShape 39">
                <a:extLst>
                  <a:ext uri="{FF2B5EF4-FFF2-40B4-BE49-F238E27FC236}">
                    <a16:creationId xmlns:a16="http://schemas.microsoft.com/office/drawing/2014/main" id="{0775C20F-F147-5486-F2A9-2FA5D7CB8E80}"/>
                  </a:ext>
                </a:extLst>
              </p:cNvPr>
              <p:cNvSpPr/>
              <p:nvPr/>
            </p:nvSpPr>
            <p:spPr>
              <a:xfrm>
                <a:off x="4568351" y="5835182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CustomShape 36">
                <a:extLst>
                  <a:ext uri="{FF2B5EF4-FFF2-40B4-BE49-F238E27FC236}">
                    <a16:creationId xmlns:a16="http://schemas.microsoft.com/office/drawing/2014/main" id="{D06E2845-3EC3-0710-F95D-E54DA9B2EB6D}"/>
                  </a:ext>
                </a:extLst>
              </p:cNvPr>
              <p:cNvSpPr/>
              <p:nvPr/>
            </p:nvSpPr>
            <p:spPr>
              <a:xfrm>
                <a:off x="4568351" y="5006895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CustomShape 30">
                <a:extLst>
                  <a:ext uri="{FF2B5EF4-FFF2-40B4-BE49-F238E27FC236}">
                    <a16:creationId xmlns:a16="http://schemas.microsoft.com/office/drawing/2014/main" id="{ED29F2E3-1D7C-5A07-C2D4-F2C472CB0138}"/>
                  </a:ext>
                </a:extLst>
              </p:cNvPr>
              <p:cNvSpPr/>
              <p:nvPr/>
            </p:nvSpPr>
            <p:spPr>
              <a:xfrm>
                <a:off x="4436133" y="4500607"/>
                <a:ext cx="592172" cy="3986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CA" sz="2000" spc="-1" dirty="0">
                    <a:solidFill>
                      <a:srgbClr val="0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s0</a:t>
                </a:r>
                <a:endParaRPr lang="en-US" sz="2000" strike="noStrike" spc="-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39" name="CustomShape 57">
                <a:extLst>
                  <a:ext uri="{FF2B5EF4-FFF2-40B4-BE49-F238E27FC236}">
                    <a16:creationId xmlns:a16="http://schemas.microsoft.com/office/drawing/2014/main" id="{15FF29B5-A2A7-2B0D-1278-50F01E880257}"/>
                  </a:ext>
                </a:extLst>
              </p:cNvPr>
              <p:cNvSpPr/>
              <p:nvPr/>
            </p:nvSpPr>
            <p:spPr>
              <a:xfrm>
                <a:off x="4584103" y="4943478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pc="-1" dirty="0">
                    <a:solidFill>
                      <a:srgbClr val="000000"/>
                    </a:solidFill>
                    <a:latin typeface="Consolas"/>
                  </a:rPr>
                  <a:t>1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40" name="CustomShape 57">
                <a:extLst>
                  <a:ext uri="{FF2B5EF4-FFF2-40B4-BE49-F238E27FC236}">
                    <a16:creationId xmlns:a16="http://schemas.microsoft.com/office/drawing/2014/main" id="{42F656ED-BAC9-92B3-17A2-5ABFD68DF5B6}"/>
                  </a:ext>
                </a:extLst>
              </p:cNvPr>
              <p:cNvSpPr/>
              <p:nvPr/>
            </p:nvSpPr>
            <p:spPr>
              <a:xfrm>
                <a:off x="4584103" y="5220587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41" name="CustomShape 57">
                <a:extLst>
                  <a:ext uri="{FF2B5EF4-FFF2-40B4-BE49-F238E27FC236}">
                    <a16:creationId xmlns:a16="http://schemas.microsoft.com/office/drawing/2014/main" id="{FC0F5A7C-9079-D48B-F803-6B1D1B28B05B}"/>
                  </a:ext>
                </a:extLst>
              </p:cNvPr>
              <p:cNvSpPr/>
              <p:nvPr/>
            </p:nvSpPr>
            <p:spPr>
              <a:xfrm>
                <a:off x="4584103" y="5497696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42" name="CustomShape 57">
                <a:extLst>
                  <a:ext uri="{FF2B5EF4-FFF2-40B4-BE49-F238E27FC236}">
                    <a16:creationId xmlns:a16="http://schemas.microsoft.com/office/drawing/2014/main" id="{B5AA4E6D-BEEE-7406-AB4A-68A20576E510}"/>
                  </a:ext>
                </a:extLst>
              </p:cNvPr>
              <p:cNvSpPr/>
              <p:nvPr/>
            </p:nvSpPr>
            <p:spPr>
              <a:xfrm>
                <a:off x="4584103" y="5774805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43" name="CustomShape 57">
                <a:extLst>
                  <a:ext uri="{FF2B5EF4-FFF2-40B4-BE49-F238E27FC236}">
                    <a16:creationId xmlns:a16="http://schemas.microsoft.com/office/drawing/2014/main" id="{CD3213E3-2870-41C4-CAFF-C9C2C05F4480}"/>
                  </a:ext>
                </a:extLst>
              </p:cNvPr>
              <p:cNvSpPr/>
              <p:nvPr/>
            </p:nvSpPr>
            <p:spPr>
              <a:xfrm>
                <a:off x="4584103" y="6051912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</p:grp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5B1DF2A-37A5-0404-C947-B12610EB5555}"/>
              </a:ext>
            </a:extLst>
          </p:cNvPr>
          <p:cNvGrpSpPr/>
          <p:nvPr/>
        </p:nvGrpSpPr>
        <p:grpSpPr>
          <a:xfrm>
            <a:off x="5621626" y="4162776"/>
            <a:ext cx="1757433" cy="1919183"/>
            <a:chOff x="4436133" y="4500607"/>
            <a:chExt cx="1757433" cy="1919183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D5A68536-74B7-2706-E5CE-DDFAB1705B0D}"/>
                </a:ext>
              </a:extLst>
            </p:cNvPr>
            <p:cNvGrpSpPr/>
            <p:nvPr/>
          </p:nvGrpSpPr>
          <p:grpSpPr>
            <a:xfrm>
              <a:off x="4436133" y="4500607"/>
              <a:ext cx="592172" cy="1919183"/>
              <a:chOff x="4436133" y="4500607"/>
              <a:chExt cx="592172" cy="1919183"/>
            </a:xfrm>
          </p:grpSpPr>
          <p:sp>
            <p:nvSpPr>
              <p:cNvPr id="92" name="CustomShape 36">
                <a:extLst>
                  <a:ext uri="{FF2B5EF4-FFF2-40B4-BE49-F238E27FC236}">
                    <a16:creationId xmlns:a16="http://schemas.microsoft.com/office/drawing/2014/main" id="{39A51D16-742B-A6E8-5235-B02822B465C0}"/>
                  </a:ext>
                </a:extLst>
              </p:cNvPr>
              <p:cNvSpPr/>
              <p:nvPr/>
            </p:nvSpPr>
            <p:spPr>
              <a:xfrm>
                <a:off x="4568351" y="6111593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CustomShape 37">
                <a:extLst>
                  <a:ext uri="{FF2B5EF4-FFF2-40B4-BE49-F238E27FC236}">
                    <a16:creationId xmlns:a16="http://schemas.microsoft.com/office/drawing/2014/main" id="{85D4A9EC-8BDB-01B0-F44B-A1A61CBA5F9D}"/>
                  </a:ext>
                </a:extLst>
              </p:cNvPr>
              <p:cNvSpPr/>
              <p:nvPr/>
            </p:nvSpPr>
            <p:spPr>
              <a:xfrm>
                <a:off x="4568351" y="5283626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CustomShape 38">
                <a:extLst>
                  <a:ext uri="{FF2B5EF4-FFF2-40B4-BE49-F238E27FC236}">
                    <a16:creationId xmlns:a16="http://schemas.microsoft.com/office/drawing/2014/main" id="{A2DF9A8A-930E-1205-C74A-4EA00FC19913}"/>
                  </a:ext>
                </a:extLst>
              </p:cNvPr>
              <p:cNvSpPr/>
              <p:nvPr/>
            </p:nvSpPr>
            <p:spPr>
              <a:xfrm>
                <a:off x="4568351" y="5559404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CustomShape 39">
                <a:extLst>
                  <a:ext uri="{FF2B5EF4-FFF2-40B4-BE49-F238E27FC236}">
                    <a16:creationId xmlns:a16="http://schemas.microsoft.com/office/drawing/2014/main" id="{AC65C403-1D58-E9D1-B00E-9B05B17B001E}"/>
                  </a:ext>
                </a:extLst>
              </p:cNvPr>
              <p:cNvSpPr/>
              <p:nvPr/>
            </p:nvSpPr>
            <p:spPr>
              <a:xfrm>
                <a:off x="4568351" y="5835182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CustomShape 36">
                <a:extLst>
                  <a:ext uri="{FF2B5EF4-FFF2-40B4-BE49-F238E27FC236}">
                    <a16:creationId xmlns:a16="http://schemas.microsoft.com/office/drawing/2014/main" id="{6C2D2A93-2665-1222-2D54-2FC4B4786EC3}"/>
                  </a:ext>
                </a:extLst>
              </p:cNvPr>
              <p:cNvSpPr/>
              <p:nvPr/>
            </p:nvSpPr>
            <p:spPr>
              <a:xfrm>
                <a:off x="4568351" y="5006895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CustomShape 30">
                <a:extLst>
                  <a:ext uri="{FF2B5EF4-FFF2-40B4-BE49-F238E27FC236}">
                    <a16:creationId xmlns:a16="http://schemas.microsoft.com/office/drawing/2014/main" id="{91394170-3E32-3C2E-D29E-1A65A88FF320}"/>
                  </a:ext>
                </a:extLst>
              </p:cNvPr>
              <p:cNvSpPr/>
              <p:nvPr/>
            </p:nvSpPr>
            <p:spPr>
              <a:xfrm>
                <a:off x="4436133" y="4500607"/>
                <a:ext cx="592172" cy="3986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CA" sz="2000" strike="noStrike" spc="-1" dirty="0">
                    <a:solidFill>
                      <a:srgbClr val="0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a0</a:t>
                </a:r>
                <a:endParaRPr lang="en-US" sz="2000" strike="noStrike" spc="-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98" name="CustomShape 57">
                <a:extLst>
                  <a:ext uri="{FF2B5EF4-FFF2-40B4-BE49-F238E27FC236}">
                    <a16:creationId xmlns:a16="http://schemas.microsoft.com/office/drawing/2014/main" id="{18811411-504D-361C-DBCC-729D9E6E8907}"/>
                  </a:ext>
                </a:extLst>
              </p:cNvPr>
              <p:cNvSpPr/>
              <p:nvPr/>
            </p:nvSpPr>
            <p:spPr>
              <a:xfrm>
                <a:off x="4584103" y="4943478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99" name="CustomShape 57">
                <a:extLst>
                  <a:ext uri="{FF2B5EF4-FFF2-40B4-BE49-F238E27FC236}">
                    <a16:creationId xmlns:a16="http://schemas.microsoft.com/office/drawing/2014/main" id="{ADAC80FA-78C6-AA70-70BD-0716B9BD63E3}"/>
                  </a:ext>
                </a:extLst>
              </p:cNvPr>
              <p:cNvSpPr/>
              <p:nvPr/>
            </p:nvSpPr>
            <p:spPr>
              <a:xfrm>
                <a:off x="4584103" y="5220587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100" name="CustomShape 57">
                <a:extLst>
                  <a:ext uri="{FF2B5EF4-FFF2-40B4-BE49-F238E27FC236}">
                    <a16:creationId xmlns:a16="http://schemas.microsoft.com/office/drawing/2014/main" id="{BE36F159-059B-A861-CC23-7515746AE683}"/>
                  </a:ext>
                </a:extLst>
              </p:cNvPr>
              <p:cNvSpPr/>
              <p:nvPr/>
            </p:nvSpPr>
            <p:spPr>
              <a:xfrm>
                <a:off x="4584103" y="5497696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101" name="CustomShape 57">
                <a:extLst>
                  <a:ext uri="{FF2B5EF4-FFF2-40B4-BE49-F238E27FC236}">
                    <a16:creationId xmlns:a16="http://schemas.microsoft.com/office/drawing/2014/main" id="{B5B48914-4542-13F9-A55B-42404C53CD21}"/>
                  </a:ext>
                </a:extLst>
              </p:cNvPr>
              <p:cNvSpPr/>
              <p:nvPr/>
            </p:nvSpPr>
            <p:spPr>
              <a:xfrm>
                <a:off x="4584103" y="5774805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pc="-1" dirty="0">
                    <a:solidFill>
                      <a:srgbClr val="000000"/>
                    </a:solidFill>
                    <a:latin typeface="Consolas"/>
                  </a:rPr>
                  <a:t>1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102" name="CustomShape 57">
                <a:extLst>
                  <a:ext uri="{FF2B5EF4-FFF2-40B4-BE49-F238E27FC236}">
                    <a16:creationId xmlns:a16="http://schemas.microsoft.com/office/drawing/2014/main" id="{91082E5E-0447-06B6-1F78-EDDF346ABE23}"/>
                  </a:ext>
                </a:extLst>
              </p:cNvPr>
              <p:cNvSpPr/>
              <p:nvPr/>
            </p:nvSpPr>
            <p:spPr>
              <a:xfrm>
                <a:off x="4584103" y="6051912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E4F1BDB5-CDDD-B525-DC33-2B7BB6E74E2E}"/>
                </a:ext>
              </a:extLst>
            </p:cNvPr>
            <p:cNvGrpSpPr/>
            <p:nvPr/>
          </p:nvGrpSpPr>
          <p:grpSpPr>
            <a:xfrm>
              <a:off x="5018763" y="4500607"/>
              <a:ext cx="592172" cy="1919183"/>
              <a:chOff x="4436133" y="4500607"/>
              <a:chExt cx="592172" cy="1919183"/>
            </a:xfrm>
          </p:grpSpPr>
          <p:sp>
            <p:nvSpPr>
              <p:cNvPr id="81" name="CustomShape 36">
                <a:extLst>
                  <a:ext uri="{FF2B5EF4-FFF2-40B4-BE49-F238E27FC236}">
                    <a16:creationId xmlns:a16="http://schemas.microsoft.com/office/drawing/2014/main" id="{E22B6FCE-7E22-1BD8-BDCD-1E0683F54A81}"/>
                  </a:ext>
                </a:extLst>
              </p:cNvPr>
              <p:cNvSpPr/>
              <p:nvPr/>
            </p:nvSpPr>
            <p:spPr>
              <a:xfrm>
                <a:off x="4568351" y="6111593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CustomShape 37">
                <a:extLst>
                  <a:ext uri="{FF2B5EF4-FFF2-40B4-BE49-F238E27FC236}">
                    <a16:creationId xmlns:a16="http://schemas.microsoft.com/office/drawing/2014/main" id="{6F778D6B-3F89-56B1-1E65-76FC13CCDF9B}"/>
                  </a:ext>
                </a:extLst>
              </p:cNvPr>
              <p:cNvSpPr/>
              <p:nvPr/>
            </p:nvSpPr>
            <p:spPr>
              <a:xfrm>
                <a:off x="4568351" y="5283626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CustomShape 38">
                <a:extLst>
                  <a:ext uri="{FF2B5EF4-FFF2-40B4-BE49-F238E27FC236}">
                    <a16:creationId xmlns:a16="http://schemas.microsoft.com/office/drawing/2014/main" id="{3F40F78D-FC6C-FB61-CBFC-92EDA8B1F38E}"/>
                  </a:ext>
                </a:extLst>
              </p:cNvPr>
              <p:cNvSpPr/>
              <p:nvPr/>
            </p:nvSpPr>
            <p:spPr>
              <a:xfrm>
                <a:off x="4568351" y="5559404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CustomShape 39">
                <a:extLst>
                  <a:ext uri="{FF2B5EF4-FFF2-40B4-BE49-F238E27FC236}">
                    <a16:creationId xmlns:a16="http://schemas.microsoft.com/office/drawing/2014/main" id="{12984B33-F855-9BBC-20D9-F37F6FE892E1}"/>
                  </a:ext>
                </a:extLst>
              </p:cNvPr>
              <p:cNvSpPr/>
              <p:nvPr/>
            </p:nvSpPr>
            <p:spPr>
              <a:xfrm>
                <a:off x="4568351" y="5835182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CustomShape 36">
                <a:extLst>
                  <a:ext uri="{FF2B5EF4-FFF2-40B4-BE49-F238E27FC236}">
                    <a16:creationId xmlns:a16="http://schemas.microsoft.com/office/drawing/2014/main" id="{66583B78-D080-D4A6-9A29-3F222C2041E6}"/>
                  </a:ext>
                </a:extLst>
              </p:cNvPr>
              <p:cNvSpPr/>
              <p:nvPr/>
            </p:nvSpPr>
            <p:spPr>
              <a:xfrm>
                <a:off x="4568351" y="5006895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CustomShape 30">
                <a:extLst>
                  <a:ext uri="{FF2B5EF4-FFF2-40B4-BE49-F238E27FC236}">
                    <a16:creationId xmlns:a16="http://schemas.microsoft.com/office/drawing/2014/main" id="{745C2261-3A6E-28E4-D561-083A97CA02DD}"/>
                  </a:ext>
                </a:extLst>
              </p:cNvPr>
              <p:cNvSpPr/>
              <p:nvPr/>
            </p:nvSpPr>
            <p:spPr>
              <a:xfrm>
                <a:off x="4436133" y="4500607"/>
                <a:ext cx="592172" cy="3986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CA" sz="2000" strike="noStrike" spc="-1" dirty="0">
                    <a:solidFill>
                      <a:srgbClr val="0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CA" sz="2000" spc="-1" dirty="0">
                    <a:solidFill>
                      <a:srgbClr val="0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7</a:t>
                </a:r>
                <a:endParaRPr lang="en-US" sz="2000" strike="noStrike" spc="-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87" name="CustomShape 57">
                <a:extLst>
                  <a:ext uri="{FF2B5EF4-FFF2-40B4-BE49-F238E27FC236}">
                    <a16:creationId xmlns:a16="http://schemas.microsoft.com/office/drawing/2014/main" id="{E7E07E5B-8AC0-5BEB-730C-E300448EF09B}"/>
                  </a:ext>
                </a:extLst>
              </p:cNvPr>
              <p:cNvSpPr/>
              <p:nvPr/>
            </p:nvSpPr>
            <p:spPr>
              <a:xfrm>
                <a:off x="4584103" y="4943478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88" name="CustomShape 57">
                <a:extLst>
                  <a:ext uri="{FF2B5EF4-FFF2-40B4-BE49-F238E27FC236}">
                    <a16:creationId xmlns:a16="http://schemas.microsoft.com/office/drawing/2014/main" id="{9160E1BE-E671-544B-A912-32F36AD96011}"/>
                  </a:ext>
                </a:extLst>
              </p:cNvPr>
              <p:cNvSpPr/>
              <p:nvPr/>
            </p:nvSpPr>
            <p:spPr>
              <a:xfrm>
                <a:off x="4584103" y="5220587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89" name="CustomShape 57">
                <a:extLst>
                  <a:ext uri="{FF2B5EF4-FFF2-40B4-BE49-F238E27FC236}">
                    <a16:creationId xmlns:a16="http://schemas.microsoft.com/office/drawing/2014/main" id="{29D726C5-11B1-FFE0-1085-7FD1C3A8C52C}"/>
                  </a:ext>
                </a:extLst>
              </p:cNvPr>
              <p:cNvSpPr/>
              <p:nvPr/>
            </p:nvSpPr>
            <p:spPr>
              <a:xfrm>
                <a:off x="4584103" y="5497696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90" name="CustomShape 57">
                <a:extLst>
                  <a:ext uri="{FF2B5EF4-FFF2-40B4-BE49-F238E27FC236}">
                    <a16:creationId xmlns:a16="http://schemas.microsoft.com/office/drawing/2014/main" id="{0D8FB908-62E5-79E7-C029-73C28CF203AF}"/>
                  </a:ext>
                </a:extLst>
              </p:cNvPr>
              <p:cNvSpPr/>
              <p:nvPr/>
            </p:nvSpPr>
            <p:spPr>
              <a:xfrm>
                <a:off x="4584103" y="5774805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pc="-1" dirty="0">
                    <a:solidFill>
                      <a:srgbClr val="000000"/>
                    </a:solidFill>
                    <a:latin typeface="Consolas"/>
                  </a:rPr>
                  <a:t>1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91" name="CustomShape 57">
                <a:extLst>
                  <a:ext uri="{FF2B5EF4-FFF2-40B4-BE49-F238E27FC236}">
                    <a16:creationId xmlns:a16="http://schemas.microsoft.com/office/drawing/2014/main" id="{57BEEEB0-5FCC-0092-D390-61E01CD36A98}"/>
                  </a:ext>
                </a:extLst>
              </p:cNvPr>
              <p:cNvSpPr/>
              <p:nvPr/>
            </p:nvSpPr>
            <p:spPr>
              <a:xfrm>
                <a:off x="4584103" y="6051912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E25750A5-5560-16B5-E417-598FF4CBA2C8}"/>
                </a:ext>
              </a:extLst>
            </p:cNvPr>
            <p:cNvGrpSpPr/>
            <p:nvPr/>
          </p:nvGrpSpPr>
          <p:grpSpPr>
            <a:xfrm>
              <a:off x="5601394" y="4500607"/>
              <a:ext cx="592172" cy="1919183"/>
              <a:chOff x="4436133" y="4500607"/>
              <a:chExt cx="592172" cy="1919183"/>
            </a:xfrm>
          </p:grpSpPr>
          <p:sp>
            <p:nvSpPr>
              <p:cNvPr id="70" name="CustomShape 36">
                <a:extLst>
                  <a:ext uri="{FF2B5EF4-FFF2-40B4-BE49-F238E27FC236}">
                    <a16:creationId xmlns:a16="http://schemas.microsoft.com/office/drawing/2014/main" id="{E8D49FB2-D775-CE90-4712-ECCABF7BBC0E}"/>
                  </a:ext>
                </a:extLst>
              </p:cNvPr>
              <p:cNvSpPr/>
              <p:nvPr/>
            </p:nvSpPr>
            <p:spPr>
              <a:xfrm>
                <a:off x="4568351" y="6111593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CustomShape 37">
                <a:extLst>
                  <a:ext uri="{FF2B5EF4-FFF2-40B4-BE49-F238E27FC236}">
                    <a16:creationId xmlns:a16="http://schemas.microsoft.com/office/drawing/2014/main" id="{E19F9B5C-A9F5-8F44-04E1-80107CC496FD}"/>
                  </a:ext>
                </a:extLst>
              </p:cNvPr>
              <p:cNvSpPr/>
              <p:nvPr/>
            </p:nvSpPr>
            <p:spPr>
              <a:xfrm>
                <a:off x="4568351" y="5283626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CustomShape 38">
                <a:extLst>
                  <a:ext uri="{FF2B5EF4-FFF2-40B4-BE49-F238E27FC236}">
                    <a16:creationId xmlns:a16="http://schemas.microsoft.com/office/drawing/2014/main" id="{4687F69B-5C48-E345-05D3-9EC1A6247741}"/>
                  </a:ext>
                </a:extLst>
              </p:cNvPr>
              <p:cNvSpPr/>
              <p:nvPr/>
            </p:nvSpPr>
            <p:spPr>
              <a:xfrm>
                <a:off x="4568351" y="5559404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CustomShape 39">
                <a:extLst>
                  <a:ext uri="{FF2B5EF4-FFF2-40B4-BE49-F238E27FC236}">
                    <a16:creationId xmlns:a16="http://schemas.microsoft.com/office/drawing/2014/main" id="{6E3662E8-BBA0-C0AE-6E84-73A79E047C11}"/>
                  </a:ext>
                </a:extLst>
              </p:cNvPr>
              <p:cNvSpPr/>
              <p:nvPr/>
            </p:nvSpPr>
            <p:spPr>
              <a:xfrm>
                <a:off x="4568351" y="5835182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CustomShape 36">
                <a:extLst>
                  <a:ext uri="{FF2B5EF4-FFF2-40B4-BE49-F238E27FC236}">
                    <a16:creationId xmlns:a16="http://schemas.microsoft.com/office/drawing/2014/main" id="{FEB38455-61C0-27CD-C1C7-E2CF2651E54B}"/>
                  </a:ext>
                </a:extLst>
              </p:cNvPr>
              <p:cNvSpPr/>
              <p:nvPr/>
            </p:nvSpPr>
            <p:spPr>
              <a:xfrm>
                <a:off x="4568351" y="5006895"/>
                <a:ext cx="327736" cy="2752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CustomShape 30">
                <a:extLst>
                  <a:ext uri="{FF2B5EF4-FFF2-40B4-BE49-F238E27FC236}">
                    <a16:creationId xmlns:a16="http://schemas.microsoft.com/office/drawing/2014/main" id="{BF30334B-3A7D-3FBB-7753-57EE71B2DECB}"/>
                  </a:ext>
                </a:extLst>
              </p:cNvPr>
              <p:cNvSpPr/>
              <p:nvPr/>
            </p:nvSpPr>
            <p:spPr>
              <a:xfrm>
                <a:off x="4436133" y="4500607"/>
                <a:ext cx="592172" cy="3986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CA" sz="2000" spc="-1" dirty="0">
                    <a:solidFill>
                      <a:srgbClr val="0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s0</a:t>
                </a:r>
                <a:endParaRPr lang="en-US" sz="2000" strike="noStrike" spc="-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76" name="CustomShape 57">
                <a:extLst>
                  <a:ext uri="{FF2B5EF4-FFF2-40B4-BE49-F238E27FC236}">
                    <a16:creationId xmlns:a16="http://schemas.microsoft.com/office/drawing/2014/main" id="{A243AC2A-D3A8-E25C-F51D-8D45D821FC87}"/>
                  </a:ext>
                </a:extLst>
              </p:cNvPr>
              <p:cNvSpPr/>
              <p:nvPr/>
            </p:nvSpPr>
            <p:spPr>
              <a:xfrm>
                <a:off x="4584103" y="4943478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pc="-1" dirty="0">
                    <a:solidFill>
                      <a:srgbClr val="000000"/>
                    </a:solidFill>
                    <a:latin typeface="Consolas"/>
                  </a:rPr>
                  <a:t>1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77" name="CustomShape 57">
                <a:extLst>
                  <a:ext uri="{FF2B5EF4-FFF2-40B4-BE49-F238E27FC236}">
                    <a16:creationId xmlns:a16="http://schemas.microsoft.com/office/drawing/2014/main" id="{8BC271F4-130C-979C-8BA4-82E19359BE04}"/>
                  </a:ext>
                </a:extLst>
              </p:cNvPr>
              <p:cNvSpPr/>
              <p:nvPr/>
            </p:nvSpPr>
            <p:spPr>
              <a:xfrm>
                <a:off x="4584103" y="5220587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pc="-1" dirty="0">
                    <a:solidFill>
                      <a:srgbClr val="000000"/>
                    </a:solidFill>
                    <a:latin typeface="Consolas"/>
                  </a:rPr>
                  <a:t>1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78" name="CustomShape 57">
                <a:extLst>
                  <a:ext uri="{FF2B5EF4-FFF2-40B4-BE49-F238E27FC236}">
                    <a16:creationId xmlns:a16="http://schemas.microsoft.com/office/drawing/2014/main" id="{832D6D0E-CCAA-D385-B911-07489BECA338}"/>
                  </a:ext>
                </a:extLst>
              </p:cNvPr>
              <p:cNvSpPr/>
              <p:nvPr/>
            </p:nvSpPr>
            <p:spPr>
              <a:xfrm>
                <a:off x="4584103" y="5497696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79" name="CustomShape 57">
                <a:extLst>
                  <a:ext uri="{FF2B5EF4-FFF2-40B4-BE49-F238E27FC236}">
                    <a16:creationId xmlns:a16="http://schemas.microsoft.com/office/drawing/2014/main" id="{D67F143E-9ED9-9AE5-0F0C-DD6A5CBE5580}"/>
                  </a:ext>
                </a:extLst>
              </p:cNvPr>
              <p:cNvSpPr/>
              <p:nvPr/>
            </p:nvSpPr>
            <p:spPr>
              <a:xfrm>
                <a:off x="4584103" y="5774805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  <p:sp>
            <p:nvSpPr>
              <p:cNvPr id="80" name="CustomShape 57">
                <a:extLst>
                  <a:ext uri="{FF2B5EF4-FFF2-40B4-BE49-F238E27FC236}">
                    <a16:creationId xmlns:a16="http://schemas.microsoft.com/office/drawing/2014/main" id="{395DD4B3-FCA1-2F29-8CBB-01565FC9C3A8}"/>
                  </a:ext>
                </a:extLst>
              </p:cNvPr>
              <p:cNvSpPr/>
              <p:nvPr/>
            </p:nvSpPr>
            <p:spPr>
              <a:xfrm>
                <a:off x="4584103" y="6051912"/>
                <a:ext cx="296232" cy="3678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square" lIns="90000" tIns="45000" rIns="90000" bIns="4500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CA" sz="1800" b="0" strike="noStrike" spc="-1" dirty="0">
                    <a:solidFill>
                      <a:srgbClr val="000000"/>
                    </a:solidFill>
                    <a:latin typeface="Consolas"/>
                  </a:rPr>
                  <a:t>0</a:t>
                </a:r>
                <a:endParaRPr lang="en-US" sz="1800" b="0" strike="noStrike" spc="-1" dirty="0">
                  <a:latin typeface="Arial"/>
                </a:endParaRPr>
              </a:p>
            </p:txBody>
          </p:sp>
        </p:grp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42E54BC1-8459-221A-EABC-43E9F4019C88}"/>
              </a:ext>
            </a:extLst>
          </p:cNvPr>
          <p:cNvSpPr txBox="1"/>
          <p:nvPr/>
        </p:nvSpPr>
        <p:spPr>
          <a:xfrm>
            <a:off x="6096000" y="3733656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CC2BC9D-6183-DF5D-B6F7-7FE53F732DC5}"/>
              </a:ext>
            </a:extLst>
          </p:cNvPr>
          <p:cNvSpPr txBox="1"/>
          <p:nvPr/>
        </p:nvSpPr>
        <p:spPr>
          <a:xfrm>
            <a:off x="3859901" y="3734556"/>
            <a:ext cx="101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define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28FBECF-DCB9-6E4D-CE34-0F2D0CF02024}"/>
              </a:ext>
            </a:extLst>
          </p:cNvPr>
          <p:cNvGrpSpPr/>
          <p:nvPr/>
        </p:nvGrpSpPr>
        <p:grpSpPr>
          <a:xfrm>
            <a:off x="755805" y="130983"/>
            <a:ext cx="10680389" cy="3184989"/>
            <a:chOff x="150226" y="3363239"/>
            <a:chExt cx="10680389" cy="3184989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294AA890-42B5-B74B-654D-0BEE7D64AD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9153" y="3438395"/>
              <a:ext cx="5192299" cy="2948713"/>
            </a:xfrm>
            <a:prstGeom prst="rect">
              <a:avLst/>
            </a:prstGeom>
          </p:spPr>
        </p:pic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3C94E61-A586-C33E-8330-8FA6F97E6214}"/>
                </a:ext>
              </a:extLst>
            </p:cNvPr>
            <p:cNvGrpSpPr/>
            <p:nvPr/>
          </p:nvGrpSpPr>
          <p:grpSpPr>
            <a:xfrm>
              <a:off x="150226" y="3854067"/>
              <a:ext cx="8718201" cy="2479792"/>
              <a:chOff x="150226" y="3854067"/>
              <a:chExt cx="8718201" cy="2479792"/>
            </a:xfrm>
          </p:grpSpPr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E3A5EBD2-F7E0-B44E-C216-8408D09F8E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226" y="5075103"/>
                <a:ext cx="8718201" cy="1523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10D8D9D9-94E8-4ABF-D13E-6B0249D989D1}"/>
                  </a:ext>
                </a:extLst>
              </p:cNvPr>
              <p:cNvGrpSpPr/>
              <p:nvPr/>
            </p:nvGrpSpPr>
            <p:grpSpPr>
              <a:xfrm>
                <a:off x="150226" y="3854067"/>
                <a:ext cx="8718194" cy="2479792"/>
                <a:chOff x="150226" y="3854067"/>
                <a:chExt cx="10071012" cy="2479792"/>
              </a:xfrm>
            </p:grpSpPr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991CA4BE-15BA-8ECA-B078-4A3287A0DA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4263528"/>
                  <a:ext cx="1004037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>
                  <a:extLst>
                    <a:ext uri="{FF2B5EF4-FFF2-40B4-BE49-F238E27FC236}">
                      <a16:creationId xmlns:a16="http://schemas.microsoft.com/office/drawing/2014/main" id="{6D48C97E-3DAC-3F69-78F9-3E61023270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3854067"/>
                  <a:ext cx="10071012" cy="774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>
                  <a:extLst>
                    <a:ext uri="{FF2B5EF4-FFF2-40B4-BE49-F238E27FC236}">
                      <a16:creationId xmlns:a16="http://schemas.microsoft.com/office/drawing/2014/main" id="{E89C2352-7942-A309-795D-B54EAF82EF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5513942"/>
                  <a:ext cx="1004037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>
                  <a:extLst>
                    <a:ext uri="{FF2B5EF4-FFF2-40B4-BE49-F238E27FC236}">
                      <a16:creationId xmlns:a16="http://schemas.microsoft.com/office/drawing/2014/main" id="{C8CB5055-F5A2-F2A2-972E-77106AFD29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5886679"/>
                  <a:ext cx="1004037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A17BA0F2-CF4B-AC49-4D9C-EEFDDDB127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0226" y="6333859"/>
                  <a:ext cx="1004037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D2B50FA-C221-3CF5-7A49-1A5963E87CC3}"/>
                </a:ext>
              </a:extLst>
            </p:cNvPr>
            <p:cNvGrpSpPr/>
            <p:nvPr/>
          </p:nvGrpSpPr>
          <p:grpSpPr>
            <a:xfrm>
              <a:off x="6096000" y="3363239"/>
              <a:ext cx="2496855" cy="2948713"/>
              <a:chOff x="6096000" y="3363239"/>
              <a:chExt cx="2496855" cy="2948713"/>
            </a:xfrm>
          </p:grpSpPr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19F35969-9E08-D418-F671-CAE2B46254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3363239"/>
                <a:ext cx="0" cy="2948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EA2F73DE-60E3-E878-D530-4C981DB93A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7539" y="3363239"/>
                <a:ext cx="0" cy="2948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6CE11D09-A694-0112-7EE4-89882B3B11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92855" y="3363239"/>
                <a:ext cx="0" cy="294871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844B43E-7CF1-5A15-DF09-21AD64A36854}"/>
                </a:ext>
              </a:extLst>
            </p:cNvPr>
            <p:cNvSpPr txBox="1"/>
            <p:nvPr/>
          </p:nvSpPr>
          <p:spPr>
            <a:xfrm>
              <a:off x="7465337" y="3384663"/>
              <a:ext cx="667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use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9ABD938-9839-E1C7-EA57-ABD943467D11}"/>
                </a:ext>
              </a:extLst>
            </p:cNvPr>
            <p:cNvSpPr txBox="1"/>
            <p:nvPr/>
          </p:nvSpPr>
          <p:spPr>
            <a:xfrm>
              <a:off x="6048540" y="3400142"/>
              <a:ext cx="10182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define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DCB27762-53B3-B83E-53F2-1ECDF440655C}"/>
                </a:ext>
              </a:extLst>
            </p:cNvPr>
            <p:cNvSpPr txBox="1"/>
            <p:nvPr/>
          </p:nvSpPr>
          <p:spPr>
            <a:xfrm>
              <a:off x="6321058" y="3817343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05149114-1454-7043-B943-36FECB3BF01B}"/>
                </a:ext>
              </a:extLst>
            </p:cNvPr>
            <p:cNvSpPr txBox="1"/>
            <p:nvPr/>
          </p:nvSpPr>
          <p:spPr>
            <a:xfrm>
              <a:off x="7536669" y="3817343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9536CD22-CB2C-EF41-75DA-8BED1625AB08}"/>
                </a:ext>
              </a:extLst>
            </p:cNvPr>
            <p:cNvSpPr txBox="1"/>
            <p:nvPr/>
          </p:nvSpPr>
          <p:spPr>
            <a:xfrm>
              <a:off x="7536669" y="4628669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43C8BA1E-C63B-6852-1C12-621B7DB57F55}"/>
                </a:ext>
              </a:extLst>
            </p:cNvPr>
            <p:cNvSpPr txBox="1"/>
            <p:nvPr/>
          </p:nvSpPr>
          <p:spPr>
            <a:xfrm>
              <a:off x="6321058" y="4628669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a0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C0073A58-B3E3-DE20-9D41-894DBD0745D6}"/>
                </a:ext>
              </a:extLst>
            </p:cNvPr>
            <p:cNvSpPr txBox="1"/>
            <p:nvPr/>
          </p:nvSpPr>
          <p:spPr>
            <a:xfrm>
              <a:off x="6321058" y="5067142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a7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97EB490E-5665-B0BB-6158-15015801B532}"/>
                </a:ext>
              </a:extLst>
            </p:cNvPr>
            <p:cNvSpPr txBox="1"/>
            <p:nvPr/>
          </p:nvSpPr>
          <p:spPr>
            <a:xfrm>
              <a:off x="7281792" y="5466175"/>
              <a:ext cx="10342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a0,a7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006B31BE-5E1E-76B2-3DCE-329A1EA92CAD}"/>
                </a:ext>
              </a:extLst>
            </p:cNvPr>
            <p:cNvSpPr txBox="1"/>
            <p:nvPr/>
          </p:nvSpPr>
          <p:spPr>
            <a:xfrm>
              <a:off x="8913680" y="6086563"/>
              <a:ext cx="11723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 }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DA9A0547-8474-8B2F-8B12-46A11DFD7190}"/>
                </a:ext>
              </a:extLst>
            </p:cNvPr>
            <p:cNvSpPr txBox="1"/>
            <p:nvPr/>
          </p:nvSpPr>
          <p:spPr>
            <a:xfrm>
              <a:off x="8913680" y="5297974"/>
              <a:ext cx="19169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a0</a:t>
              </a:r>
              <a:r>
                <a:rPr lang="en-US" sz="2400" dirty="0"/>
                <a:t>,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a7</a:t>
              </a:r>
              <a:r>
                <a:rPr lang="en-US" sz="2400" dirty="0"/>
                <a:t>}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24097546-3411-7096-8D00-9C564B78CDCE}"/>
                </a:ext>
              </a:extLst>
            </p:cNvPr>
            <p:cNvSpPr txBox="1"/>
            <p:nvPr/>
          </p:nvSpPr>
          <p:spPr>
            <a:xfrm>
              <a:off x="8913680" y="5657934"/>
              <a:ext cx="11723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 }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C9763660-DA9D-B65F-CAA8-06B61E3FC259}"/>
                </a:ext>
              </a:extLst>
            </p:cNvPr>
            <p:cNvSpPr txBox="1"/>
            <p:nvPr/>
          </p:nvSpPr>
          <p:spPr>
            <a:xfrm>
              <a:off x="8913680" y="4836309"/>
              <a:ext cx="14376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a0</a:t>
              </a:r>
              <a:r>
                <a:rPr lang="en-US" sz="2400" dirty="0"/>
                <a:t>}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A37057D6-0BDF-42A0-3AA1-C8A11E0DCB64}"/>
                </a:ext>
              </a:extLst>
            </p:cNvPr>
            <p:cNvSpPr txBox="1"/>
            <p:nvPr/>
          </p:nvSpPr>
          <p:spPr>
            <a:xfrm>
              <a:off x="8913680" y="3630974"/>
              <a:ext cx="14496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  <a:r>
                <a:rPr lang="en-US" sz="2400" dirty="0"/>
                <a:t>}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E4A640F5-1500-9A42-0C6C-751BE572CDBA}"/>
                </a:ext>
              </a:extLst>
            </p:cNvPr>
            <p:cNvSpPr txBox="1"/>
            <p:nvPr/>
          </p:nvSpPr>
          <p:spPr>
            <a:xfrm>
              <a:off x="8913680" y="3992882"/>
              <a:ext cx="14496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live = {</a:t>
              </a:r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s0</a:t>
              </a:r>
              <a:r>
                <a:rPr lang="en-US" sz="2400" dirty="0"/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3512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276</Words>
  <Application>Microsoft Macintosh PowerPoint</Application>
  <PresentationFormat>Widescreen</PresentationFormat>
  <Paragraphs>152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Consolas</vt:lpstr>
      <vt:lpstr>Office Theme</vt:lpstr>
      <vt:lpstr>Register Value Analyzer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 Amaral</dc:creator>
  <cp:lastModifiedBy>Jose Amaral</cp:lastModifiedBy>
  <cp:revision>2</cp:revision>
  <dcterms:created xsi:type="dcterms:W3CDTF">2025-02-22T15:08:06Z</dcterms:created>
  <dcterms:modified xsi:type="dcterms:W3CDTF">2025-02-24T16:41:32Z</dcterms:modified>
</cp:coreProperties>
</file>