
<file path=[Content_Types].xml><?xml version="1.0" encoding="utf-8"?>
<Types xmlns="http://schemas.openxmlformats.org/package/2006/content-types">
  <Override PartName="/ppt/slideLayouts/slideLayout4.xml" ContentType="application/vnd.openxmlformats-officedocument.presentationml.slideLayout+xml"/>
  <Default Extension="jpeg" ContentType="image/jpeg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9.xml" ContentType="application/vnd.openxmlformats-officedocument.presentationml.slide+xml"/>
  <Default Extension="xml" ContentType="application/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CAC0-0C44-6741-9CC0-0E19EBC1EDED}" type="datetimeFigureOut">
              <a:rPr lang="en-US" smtClean="0"/>
              <a:pPr/>
              <a:t>9/28/12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D481-F844-7F47-BF93-6EE4CBFDE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CAC0-0C44-6741-9CC0-0E19EBC1EDED}" type="datetimeFigureOut">
              <a:rPr lang="en-US" smtClean="0"/>
              <a:pPr/>
              <a:t>9/28/12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D481-F844-7F47-BF93-6EE4CBFDE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CAC0-0C44-6741-9CC0-0E19EBC1EDED}" type="datetimeFigureOut">
              <a:rPr lang="en-US" smtClean="0"/>
              <a:pPr/>
              <a:t>9/28/12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D481-F844-7F47-BF93-6EE4CBFDE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CAC0-0C44-6741-9CC0-0E19EBC1EDED}" type="datetimeFigureOut">
              <a:rPr lang="en-US" smtClean="0"/>
              <a:pPr/>
              <a:t>9/28/12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D481-F844-7F47-BF93-6EE4CBFDE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CAC0-0C44-6741-9CC0-0E19EBC1EDED}" type="datetimeFigureOut">
              <a:rPr lang="en-US" smtClean="0"/>
              <a:pPr/>
              <a:t>9/28/12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D481-F844-7F47-BF93-6EE4CBFDE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CAC0-0C44-6741-9CC0-0E19EBC1EDED}" type="datetimeFigureOut">
              <a:rPr lang="en-US" smtClean="0"/>
              <a:pPr/>
              <a:t>9/28/12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D481-F844-7F47-BF93-6EE4CBFDE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CAC0-0C44-6741-9CC0-0E19EBC1EDED}" type="datetimeFigureOut">
              <a:rPr lang="en-US" smtClean="0"/>
              <a:pPr/>
              <a:t>9/28/12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D481-F844-7F47-BF93-6EE4CBFDE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CAC0-0C44-6741-9CC0-0E19EBC1EDED}" type="datetimeFigureOut">
              <a:rPr lang="en-US" smtClean="0"/>
              <a:pPr/>
              <a:t>9/28/12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D481-F844-7F47-BF93-6EE4CBFDE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CAC0-0C44-6741-9CC0-0E19EBC1EDED}" type="datetimeFigureOut">
              <a:rPr lang="en-US" smtClean="0"/>
              <a:pPr/>
              <a:t>9/28/12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D481-F844-7F47-BF93-6EE4CBFDE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CAC0-0C44-6741-9CC0-0E19EBC1EDED}" type="datetimeFigureOut">
              <a:rPr lang="en-US" smtClean="0"/>
              <a:pPr/>
              <a:t>9/28/12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D481-F844-7F47-BF93-6EE4CBFDE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CAC0-0C44-6741-9CC0-0E19EBC1EDED}" type="datetimeFigureOut">
              <a:rPr lang="en-US" smtClean="0"/>
              <a:pPr/>
              <a:t>9/28/12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D481-F844-7F47-BF93-6EE4CBFDE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CCAC0-0C44-6741-9CC0-0E19EBC1EDED}" type="datetimeFigureOut">
              <a:rPr lang="en-US" smtClean="0"/>
              <a:pPr/>
              <a:t>9/28/12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FD481-F844-7F47-BF93-6EE4CBFDE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Lab #2</a:t>
            </a:r>
            <a:br>
              <a:rPr lang="en-US" dirty="0" smtClean="0"/>
            </a:br>
            <a:r>
              <a:rPr lang="en-US" dirty="0" smtClean="0"/>
              <a:t>Hexadecimal and Tables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José Nelson Amaral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Hexadecimal Code</a:t>
            </a:r>
            <a:endParaRPr lang="en-US" dirty="0"/>
          </a:p>
        </p:txBody>
      </p:sp>
      <p:graphicFrame>
        <p:nvGraphicFramePr>
          <p:cNvPr id="4" name="Group 4"/>
          <p:cNvGraphicFramePr>
            <a:graphicFrameLocks noGrp="1"/>
          </p:cNvGraphicFramePr>
          <p:nvPr/>
        </p:nvGraphicFramePr>
        <p:xfrm>
          <a:off x="1116013" y="2852738"/>
          <a:ext cx="7127875" cy="1828800"/>
        </p:xfrm>
        <a:graphic>
          <a:graphicData uri="http://schemas.openxmlformats.org/drawingml/2006/table">
            <a:tbl>
              <a:tblPr/>
              <a:tblGrid>
                <a:gridCol w="647700"/>
                <a:gridCol w="1135062"/>
                <a:gridCol w="665163"/>
                <a:gridCol w="1116012"/>
                <a:gridCol w="684213"/>
                <a:gridCol w="1098550"/>
                <a:gridCol w="630237"/>
                <a:gridCol w="1150938"/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4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0100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8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c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1100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5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0101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9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1001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d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1101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0010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6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0110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a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1010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e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1110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0011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7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0111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b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1011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f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1111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8767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American Standard Code for Information Interchange (ASCII)</a:t>
            </a:r>
            <a:endParaRPr lang="en-US" sz="2400" dirty="0"/>
          </a:p>
        </p:txBody>
      </p:sp>
      <p:pic>
        <p:nvPicPr>
          <p:cNvPr id="3" name="Picture 2" descr="ASCI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82" y="863600"/>
            <a:ext cx="9093200" cy="599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Tables in Assembly</a:t>
            </a:r>
            <a:endParaRPr lang="en-US" dirty="0"/>
          </a:p>
        </p:txBody>
      </p:sp>
      <p:pic>
        <p:nvPicPr>
          <p:cNvPr id="3" name="Picture 2" descr="Tabl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003" y="1421437"/>
            <a:ext cx="6692901" cy="5435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Assignment: </a:t>
            </a:r>
            <a:r>
              <a:rPr lang="en-US" dirty="0" err="1" smtClean="0"/>
              <a:t>readHex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70591" y="1852026"/>
            <a:ext cx="203553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Parameter:</a:t>
            </a:r>
            <a:endParaRPr lang="en-US" sz="3200" dirty="0"/>
          </a:p>
        </p:txBody>
      </p:sp>
      <p:grpSp>
        <p:nvGrpSpPr>
          <p:cNvPr id="27" name="Group 26"/>
          <p:cNvGrpSpPr/>
          <p:nvPr/>
        </p:nvGrpSpPr>
        <p:grpSpPr>
          <a:xfrm>
            <a:off x="733593" y="2820739"/>
            <a:ext cx="2548763" cy="610333"/>
            <a:chOff x="733593" y="2820739"/>
            <a:chExt cx="2548763" cy="610333"/>
          </a:xfrm>
        </p:grpSpPr>
        <p:sp>
          <p:nvSpPr>
            <p:cNvPr id="4" name="Rectangle 3"/>
            <p:cNvSpPr/>
            <p:nvPr/>
          </p:nvSpPr>
          <p:spPr>
            <a:xfrm>
              <a:off x="1418506" y="2820739"/>
              <a:ext cx="1863850" cy="610333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733593" y="2903427"/>
              <a:ext cx="64407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$a0</a:t>
              </a:r>
              <a:endParaRPr lang="en-US" sz="2400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948423" y="3134145"/>
            <a:ext cx="6859507" cy="1336133"/>
            <a:chOff x="1948423" y="3134145"/>
            <a:chExt cx="6859507" cy="1336133"/>
          </a:xfrm>
        </p:grpSpPr>
        <p:grpSp>
          <p:nvGrpSpPr>
            <p:cNvPr id="25" name="Group 24"/>
            <p:cNvGrpSpPr/>
            <p:nvPr/>
          </p:nvGrpSpPr>
          <p:grpSpPr>
            <a:xfrm>
              <a:off x="1948423" y="4008404"/>
              <a:ext cx="6859507" cy="461874"/>
              <a:chOff x="1948423" y="4008404"/>
              <a:chExt cx="6859507" cy="461874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7950229" y="4008404"/>
                <a:ext cx="857701" cy="461874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/>
                  <a:t>‘A’</a:t>
                </a:r>
                <a:endParaRPr lang="en-US" sz="3200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7092829" y="4008404"/>
                <a:ext cx="857701" cy="461874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/>
                  <a:t>‘5’</a:t>
                </a:r>
                <a:endParaRPr lang="en-US" sz="3200" dirty="0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6235428" y="4008404"/>
                <a:ext cx="857701" cy="461874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/>
                  <a:t>‘D’</a:t>
                </a:r>
                <a:endParaRPr lang="en-US" sz="3200" dirty="0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5378027" y="4008404"/>
                <a:ext cx="857701" cy="461874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/>
                  <a:t>‘0’</a:t>
                </a:r>
                <a:endParaRPr lang="en-US" sz="3200" dirty="0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4520626" y="4008404"/>
                <a:ext cx="857701" cy="461874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/>
                  <a:t>‘8’</a:t>
                </a:r>
                <a:endParaRPr lang="en-US" sz="3200" dirty="0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3663225" y="4008404"/>
                <a:ext cx="857701" cy="461874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/>
                  <a:t>‘</a:t>
                </a:r>
                <a:r>
                  <a:rPr lang="en-US" sz="3200" dirty="0" err="1" smtClean="0"/>
                  <a:t>d</a:t>
                </a:r>
                <a:r>
                  <a:rPr lang="en-US" sz="3200" dirty="0" smtClean="0"/>
                  <a:t>’</a:t>
                </a:r>
                <a:endParaRPr lang="en-US" sz="3200" dirty="0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2805824" y="4008404"/>
                <a:ext cx="857701" cy="461874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/>
                  <a:t>‘E’</a:t>
                </a:r>
                <a:endParaRPr lang="en-US" sz="3200" dirty="0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1948423" y="4008404"/>
                <a:ext cx="857701" cy="461874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/>
                  <a:t>‘</a:t>
                </a:r>
                <a:r>
                  <a:rPr lang="en-US" sz="3200" dirty="0" err="1" smtClean="0"/>
                  <a:t>f</a:t>
                </a:r>
                <a:r>
                  <a:rPr lang="en-US" sz="3200" dirty="0" smtClean="0"/>
                  <a:t>’</a:t>
                </a:r>
                <a:endParaRPr lang="en-US" sz="3200" dirty="0"/>
              </a:p>
            </p:txBody>
          </p:sp>
        </p:grpSp>
        <p:cxnSp>
          <p:nvCxnSpPr>
            <p:cNvPr id="19" name="Straight Arrow Connector 18"/>
            <p:cNvCxnSpPr/>
            <p:nvPr/>
          </p:nvCxnSpPr>
          <p:spPr>
            <a:xfrm rot="16200000" flipH="1">
              <a:off x="1942168" y="3542409"/>
              <a:ext cx="874257" cy="5772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3381320" y="2903214"/>
            <a:ext cx="53801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Address of string of eight ASCII characters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922991" y="4816683"/>
            <a:ext cx="243708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Return Value:</a:t>
            </a:r>
            <a:endParaRPr lang="en-US" sz="3200" dirty="0"/>
          </a:p>
        </p:txBody>
      </p:sp>
      <p:sp>
        <p:nvSpPr>
          <p:cNvPr id="23" name="TextBox 22"/>
          <p:cNvSpPr txBox="1"/>
          <p:nvPr/>
        </p:nvSpPr>
        <p:spPr>
          <a:xfrm>
            <a:off x="1602049" y="5558984"/>
            <a:ext cx="72911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$v1 = 1: a non-hexadecimal character found in the string.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1602049" y="6080716"/>
            <a:ext cx="70940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$v1 = 0: valid hexadecimal number; return value in $v0.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Assignment:</a:t>
            </a:r>
            <a:r>
              <a:rPr lang="en-US" dirty="0" smtClean="0"/>
              <a:t> </a:t>
            </a:r>
            <a:r>
              <a:rPr lang="en-US" dirty="0" err="1" smtClean="0"/>
              <a:t>printHex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70591" y="1852026"/>
            <a:ext cx="203553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Parameter:</a:t>
            </a:r>
            <a:endParaRPr lang="en-US" sz="3200" dirty="0"/>
          </a:p>
        </p:txBody>
      </p:sp>
      <p:grpSp>
        <p:nvGrpSpPr>
          <p:cNvPr id="6" name="Group 26"/>
          <p:cNvGrpSpPr/>
          <p:nvPr/>
        </p:nvGrpSpPr>
        <p:grpSpPr>
          <a:xfrm>
            <a:off x="733593" y="2820739"/>
            <a:ext cx="2548763" cy="610333"/>
            <a:chOff x="733593" y="2820739"/>
            <a:chExt cx="2548763" cy="610333"/>
          </a:xfrm>
        </p:grpSpPr>
        <p:sp>
          <p:nvSpPr>
            <p:cNvPr id="4" name="Rectangle 3"/>
            <p:cNvSpPr/>
            <p:nvPr/>
          </p:nvSpPr>
          <p:spPr>
            <a:xfrm>
              <a:off x="1418506" y="2820739"/>
              <a:ext cx="1863850" cy="610333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733593" y="2903427"/>
              <a:ext cx="64407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$a0</a:t>
              </a:r>
              <a:endParaRPr lang="en-US" sz="2400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3381320" y="2903214"/>
            <a:ext cx="18137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Integer value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922991" y="3695023"/>
            <a:ext cx="148790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Output:</a:t>
            </a:r>
            <a:endParaRPr lang="en-US" sz="3200" dirty="0"/>
          </a:p>
        </p:txBody>
      </p:sp>
      <p:sp>
        <p:nvSpPr>
          <p:cNvPr id="25" name="TextBox 24"/>
          <p:cNvSpPr txBox="1"/>
          <p:nvPr/>
        </p:nvSpPr>
        <p:spPr>
          <a:xfrm>
            <a:off x="1861735" y="4395264"/>
            <a:ext cx="6834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Print ASCII characters for hexadecimal representation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922991" y="5172148"/>
            <a:ext cx="343094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Return Value: None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Assignment: </a:t>
            </a:r>
            <a:r>
              <a:rPr lang="en-US" dirty="0" err="1" smtClean="0"/>
              <a:t>CreateCountTable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70591" y="1852026"/>
            <a:ext cx="302939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Parameter: None</a:t>
            </a:r>
            <a:endParaRPr lang="en-US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774545" y="2754808"/>
            <a:ext cx="191570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Execution:</a:t>
            </a:r>
            <a:endParaRPr lang="en-US" sz="3200" dirty="0"/>
          </a:p>
        </p:txBody>
      </p:sp>
      <p:sp>
        <p:nvSpPr>
          <p:cNvPr id="25" name="TextBox 24"/>
          <p:cNvSpPr txBox="1"/>
          <p:nvPr/>
        </p:nvSpPr>
        <p:spPr>
          <a:xfrm>
            <a:off x="1852477" y="3546530"/>
            <a:ext cx="6718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Create a table to track at most 200 distinct counters.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22991" y="5172148"/>
            <a:ext cx="343094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Return Value: None</a:t>
            </a:r>
            <a:endParaRPr lang="en-US" sz="3200" dirty="0"/>
          </a:p>
        </p:txBody>
      </p:sp>
      <p:sp>
        <p:nvSpPr>
          <p:cNvPr id="11" name="Rectangle 10"/>
          <p:cNvSpPr/>
          <p:nvPr/>
        </p:nvSpPr>
        <p:spPr>
          <a:xfrm>
            <a:off x="1885465" y="4041185"/>
            <a:ext cx="54491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Each counter will count at most up to 255.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213"/>
            <a:ext cx="8229600" cy="1143000"/>
          </a:xfrm>
        </p:spPr>
        <p:txBody>
          <a:bodyPr/>
          <a:lstStyle/>
          <a:p>
            <a:r>
              <a:rPr lang="en-US" dirty="0" smtClean="0"/>
              <a:t>Assignment: </a:t>
            </a:r>
            <a:r>
              <a:rPr lang="en-US" dirty="0" err="1" smtClean="0"/>
              <a:t>CountIntegerAccess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70591" y="1109751"/>
            <a:ext cx="207761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Parameter:</a:t>
            </a:r>
            <a:endParaRPr lang="en-US" sz="3200" dirty="0"/>
          </a:p>
        </p:txBody>
      </p:sp>
      <p:sp>
        <p:nvSpPr>
          <p:cNvPr id="26" name="TextBox 25"/>
          <p:cNvSpPr txBox="1"/>
          <p:nvPr/>
        </p:nvSpPr>
        <p:spPr>
          <a:xfrm>
            <a:off x="807533" y="2573335"/>
            <a:ext cx="793618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Return Value:</a:t>
            </a:r>
          </a:p>
          <a:p>
            <a:r>
              <a:rPr lang="en-US" sz="3200" dirty="0" smtClean="0"/>
              <a:t>	$v0: The number of time this integer value</a:t>
            </a:r>
          </a:p>
          <a:p>
            <a:r>
              <a:rPr lang="en-US" sz="3200" dirty="0" smtClean="0"/>
              <a:t>              has been accessed (including this one).</a:t>
            </a:r>
            <a:endParaRPr lang="en-US" sz="3200" dirty="0"/>
          </a:p>
        </p:txBody>
      </p:sp>
      <p:grpSp>
        <p:nvGrpSpPr>
          <p:cNvPr id="13" name="Group 26"/>
          <p:cNvGrpSpPr/>
          <p:nvPr/>
        </p:nvGrpSpPr>
        <p:grpSpPr>
          <a:xfrm>
            <a:off x="733593" y="1814544"/>
            <a:ext cx="2548763" cy="610333"/>
            <a:chOff x="733593" y="2820739"/>
            <a:chExt cx="2548763" cy="610333"/>
          </a:xfrm>
        </p:grpSpPr>
        <p:sp>
          <p:nvSpPr>
            <p:cNvPr id="14" name="Rectangle 13"/>
            <p:cNvSpPr/>
            <p:nvPr/>
          </p:nvSpPr>
          <p:spPr>
            <a:xfrm>
              <a:off x="1418506" y="2820739"/>
              <a:ext cx="1863850" cy="610333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33593" y="2903427"/>
              <a:ext cx="64407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$a0</a:t>
              </a:r>
              <a:endParaRPr lang="en-US" sz="2400" dirty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3381320" y="1897019"/>
            <a:ext cx="18137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Integer value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824027" y="4552774"/>
            <a:ext cx="7494359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Execution:</a:t>
            </a:r>
          </a:p>
          <a:p>
            <a:pPr>
              <a:buFont typeface="Arial"/>
              <a:buChar char="•"/>
            </a:pPr>
            <a:r>
              <a:rPr lang="en-US" sz="3200" dirty="0" smtClean="0"/>
              <a:t> Is integer value in table?</a:t>
            </a:r>
          </a:p>
          <a:p>
            <a:pPr lvl="1">
              <a:buFont typeface="Arial"/>
              <a:buChar char="•"/>
            </a:pPr>
            <a:r>
              <a:rPr lang="en-US" sz="3200" dirty="0" smtClean="0"/>
              <a:t> Yes: increment counter</a:t>
            </a:r>
          </a:p>
          <a:p>
            <a:pPr lvl="1">
              <a:buFont typeface="Arial"/>
              <a:buChar char="•"/>
            </a:pPr>
            <a:r>
              <a:rPr lang="en-US" sz="3200" dirty="0" smtClean="0"/>
              <a:t> No: Add value to table, set counter to 1.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Submit?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76264" y="2424837"/>
            <a:ext cx="806620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 single file, called </a:t>
            </a:r>
            <a:r>
              <a:rPr lang="en-US" sz="2800" dirty="0" smtClean="0">
                <a:latin typeface="Geneva"/>
                <a:cs typeface="Geneva"/>
              </a:rPr>
              <a:t>lab2.s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Make sure the file does not contain a main procedure.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2848</TotalTime>
  <Words>267</Words>
  <Application>Microsoft Macintosh PowerPoint</Application>
  <PresentationFormat>On-screen Show (4:3)</PresentationFormat>
  <Paragraphs>79</Paragraphs>
  <Slides>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Introduction to Lab #2 Hexadecimal and Tables</vt:lpstr>
      <vt:lpstr>Hexadecimal Code</vt:lpstr>
      <vt:lpstr>American Standard Code for Information Interchange (ASCII)</vt:lpstr>
      <vt:lpstr>Tables in Assembly</vt:lpstr>
      <vt:lpstr>Assignment: readHex</vt:lpstr>
      <vt:lpstr>Assignment: printHex</vt:lpstr>
      <vt:lpstr>Assignment: CreateCountTable</vt:lpstr>
      <vt:lpstr>Assignment: CountIntegerAccess</vt:lpstr>
      <vt:lpstr>What to Submit?</vt:lpstr>
    </vt:vector>
  </TitlesOfParts>
  <Company>University of Alberta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Lab #2 Hexadecimal and Tables</dc:title>
  <dc:creator>Jose Nelson Amaral</dc:creator>
  <cp:lastModifiedBy>Jose Nelson Amaral</cp:lastModifiedBy>
  <cp:revision>4</cp:revision>
  <dcterms:created xsi:type="dcterms:W3CDTF">2012-09-28T15:24:28Z</dcterms:created>
  <dcterms:modified xsi:type="dcterms:W3CDTF">2012-09-28T15:25:37Z</dcterms:modified>
</cp:coreProperties>
</file>